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4" r:id="rId2"/>
    <p:sldId id="285" r:id="rId3"/>
    <p:sldId id="286" r:id="rId4"/>
    <p:sldId id="287" r:id="rId5"/>
    <p:sldId id="288" r:id="rId6"/>
    <p:sldId id="289" r:id="rId7"/>
    <p:sldId id="291" r:id="rId8"/>
    <p:sldId id="290" r:id="rId9"/>
    <p:sldId id="292" r:id="rId10"/>
    <p:sldId id="293" r:id="rId11"/>
    <p:sldId id="294" r:id="rId12"/>
    <p:sldId id="297" r:id="rId13"/>
    <p:sldId id="295" r:id="rId14"/>
    <p:sldId id="265" r:id="rId15"/>
    <p:sldId id="266" r:id="rId16"/>
    <p:sldId id="268" r:id="rId17"/>
    <p:sldId id="282" r:id="rId18"/>
    <p:sldId id="299" r:id="rId19"/>
    <p:sldId id="300" r:id="rId20"/>
    <p:sldId id="302" r:id="rId21"/>
    <p:sldId id="304" r:id="rId22"/>
    <p:sldId id="306" r:id="rId23"/>
    <p:sldId id="305" r:id="rId24"/>
    <p:sldId id="303" r:id="rId25"/>
    <p:sldId id="298" r:id="rId26"/>
    <p:sldId id="267" r:id="rId27"/>
    <p:sldId id="275" r:id="rId28"/>
    <p:sldId id="276" r:id="rId29"/>
    <p:sldId id="274" r:id="rId30"/>
    <p:sldId id="273" r:id="rId31"/>
    <p:sldId id="272" r:id="rId32"/>
    <p:sldId id="277" r:id="rId33"/>
    <p:sldId id="278" r:id="rId34"/>
    <p:sldId id="279" r:id="rId35"/>
    <p:sldId id="257" r:id="rId36"/>
    <p:sldId id="280" r:id="rId37"/>
    <p:sldId id="281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45492-FBD6-431E-836B-0D3C304CE590}" v="553" dt="2023-05-26T08:52:16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5-26T08:52:16.119" v="2233"/>
      <pc:docMkLst>
        <pc:docMk/>
      </pc:docMkLst>
      <pc:sldChg chg="delSp del mod">
        <pc:chgData name="Daniel GARZA" userId="fdc002f3bb6c7156" providerId="LiveId" clId="{AE345492-FBD6-431E-836B-0D3C304CE590}" dt="2023-05-26T05:39:47.438" v="1145" actId="2696"/>
        <pc:sldMkLst>
          <pc:docMk/>
          <pc:sldMk cId="3893666723" sldId="260"/>
        </pc:sldMkLst>
        <pc:grpChg chg="del">
          <ac:chgData name="Daniel GARZA" userId="fdc002f3bb6c7156" providerId="LiveId" clId="{AE345492-FBD6-431E-836B-0D3C304CE590}" dt="2023-05-26T05:32:12.816" v="1119" actId="478"/>
          <ac:grpSpMkLst>
            <pc:docMk/>
            <pc:sldMk cId="3893666723" sldId="260"/>
            <ac:grpSpMk id="29" creationId="{3EB759A5-2A93-E093-045F-C562DBD7CDBC}"/>
          </ac:grpSpMkLst>
        </pc:grpChg>
        <pc:picChg chg="del">
          <ac:chgData name="Daniel GARZA" userId="fdc002f3bb6c7156" providerId="LiveId" clId="{AE345492-FBD6-431E-836B-0D3C304CE590}" dt="2023-05-26T05:33:21.303" v="1122" actId="478"/>
          <ac:picMkLst>
            <pc:docMk/>
            <pc:sldMk cId="3893666723" sldId="260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5-26T07:23:16.648" v="1174" actId="1076"/>
        <pc:sldMkLst>
          <pc:docMk/>
          <pc:sldMk cId="3250326873" sldId="265"/>
        </pc:sldMkLst>
        <pc:grpChg chg="del">
          <ac:chgData name="Daniel GARZA" userId="fdc002f3bb6c7156" providerId="LiveId" clId="{AE345492-FBD6-431E-836B-0D3C304CE590}" dt="2023-05-26T05:32:41.697" v="1120" actId="478"/>
          <ac:grpSpMkLst>
            <pc:docMk/>
            <pc:sldMk cId="3250326873" sldId="265"/>
            <ac:grpSpMk id="6" creationId="{483F76DD-1CDD-1934-9326-990B53E38EF8}"/>
          </ac:grpSpMkLst>
        </pc:grpChg>
        <pc:picChg chg="add mod modCrop">
          <ac:chgData name="Daniel GARZA" userId="fdc002f3bb6c7156" providerId="LiveId" clId="{AE345492-FBD6-431E-836B-0D3C304CE590}" dt="2023-05-26T07:08:15.591" v="1153" actId="1076"/>
          <ac:picMkLst>
            <pc:docMk/>
            <pc:sldMk cId="3250326873" sldId="265"/>
            <ac:picMk id="3" creationId="{2FA24118-8CCE-4E25-48E5-054C5E530DBF}"/>
          </ac:picMkLst>
        </pc:picChg>
        <pc:picChg chg="add mod">
          <ac:chgData name="Daniel GARZA" userId="fdc002f3bb6c7156" providerId="LiveId" clId="{AE345492-FBD6-431E-836B-0D3C304CE590}" dt="2023-05-26T07:23:16.648" v="1174" actId="1076"/>
          <ac:picMkLst>
            <pc:docMk/>
            <pc:sldMk cId="3250326873" sldId="265"/>
            <ac:picMk id="4" creationId="{BD91BD19-9286-936A-8278-01BA2067B212}"/>
          </ac:picMkLst>
        </pc:picChg>
        <pc:picChg chg="del mod">
          <ac:chgData name="Daniel GARZA" userId="fdc002f3bb6c7156" providerId="LiveId" clId="{AE345492-FBD6-431E-836B-0D3C304CE590}" dt="2023-05-26T07:23:04.491" v="1172" actId="478"/>
          <ac:picMkLst>
            <pc:docMk/>
            <pc:sldMk cId="3250326873" sldId="265"/>
            <ac:picMk id="17" creationId="{AF12BDCF-0A05-F7A4-C9F7-07B6DA99F8AA}"/>
          </ac:picMkLst>
        </pc:picChg>
        <pc:picChg chg="del">
          <ac:chgData name="Daniel GARZA" userId="fdc002f3bb6c7156" providerId="LiveId" clId="{AE345492-FBD6-431E-836B-0D3C304CE590}" dt="2023-05-26T05:40:06.772" v="1146" actId="478"/>
          <ac:picMkLst>
            <pc:docMk/>
            <pc:sldMk cId="3250326873" sldId="265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5-26T07:23:57.054" v="1178" actId="14100"/>
        <pc:sldMkLst>
          <pc:docMk/>
          <pc:sldMk cId="833058971" sldId="266"/>
        </pc:sldMkLst>
        <pc:grpChg chg="del">
          <ac:chgData name="Daniel GARZA" userId="fdc002f3bb6c7156" providerId="LiveId" clId="{AE345492-FBD6-431E-836B-0D3C304CE590}" dt="2023-05-26T05:32:52.696" v="1121" actId="478"/>
          <ac:grpSpMkLst>
            <pc:docMk/>
            <pc:sldMk cId="833058971" sldId="266"/>
            <ac:grpSpMk id="7" creationId="{39C4E9F3-0AB7-687E-EBFE-9CC8AD50F58A}"/>
          </ac:grpSpMkLst>
        </pc:grpChg>
        <pc:picChg chg="add mod modCrop">
          <ac:chgData name="Daniel GARZA" userId="fdc002f3bb6c7156" providerId="LiveId" clId="{AE345492-FBD6-431E-836B-0D3C304CE590}" dt="2023-05-26T07:23:57.054" v="1178" actId="14100"/>
          <ac:picMkLst>
            <pc:docMk/>
            <pc:sldMk cId="833058971" sldId="266"/>
            <ac:picMk id="3" creationId="{0A0C5D4C-D2C1-5EDE-4E42-175ED929E1D5}"/>
          </ac:picMkLst>
        </pc:picChg>
        <pc:picChg chg="add del mod">
          <ac:chgData name="Daniel GARZA" userId="fdc002f3bb6c7156" providerId="LiveId" clId="{AE345492-FBD6-431E-836B-0D3C304CE590}" dt="2023-05-26T05:36:39.423" v="1127" actId="478"/>
          <ac:picMkLst>
            <pc:docMk/>
            <pc:sldMk cId="833058971" sldId="266"/>
            <ac:picMk id="3" creationId="{AC78BC79-8A81-B347-3399-11EF7A3F09B2}"/>
          </ac:picMkLst>
        </pc:picChg>
        <pc:picChg chg="add mod">
          <ac:chgData name="Daniel GARZA" userId="fdc002f3bb6c7156" providerId="LiveId" clId="{AE345492-FBD6-431E-836B-0D3C304CE590}" dt="2023-05-26T07:23:50.638" v="1177" actId="1076"/>
          <ac:picMkLst>
            <pc:docMk/>
            <pc:sldMk cId="833058971" sldId="266"/>
            <ac:picMk id="4" creationId="{C4396913-D4AF-F83E-C0AA-5EF2423627C4}"/>
          </ac:picMkLst>
        </pc:picChg>
        <pc:picChg chg="add del mod">
          <ac:chgData name="Daniel GARZA" userId="fdc002f3bb6c7156" providerId="LiveId" clId="{AE345492-FBD6-431E-836B-0D3C304CE590}" dt="2023-05-26T05:37:05.812" v="1130" actId="478"/>
          <ac:picMkLst>
            <pc:docMk/>
            <pc:sldMk cId="833058971" sldId="266"/>
            <ac:picMk id="5" creationId="{FA8E01E5-3EA4-E11D-CD92-0156611F4F20}"/>
          </ac:picMkLst>
        </pc:picChg>
        <pc:picChg chg="add del">
          <ac:chgData name="Daniel GARZA" userId="fdc002f3bb6c7156" providerId="LiveId" clId="{AE345492-FBD6-431E-836B-0D3C304CE590}" dt="2023-05-26T05:37:22.249" v="1132" actId="478"/>
          <ac:picMkLst>
            <pc:docMk/>
            <pc:sldMk cId="833058971" sldId="266"/>
            <ac:picMk id="10" creationId="{8A316AB9-C9E4-49E5-9CE9-34D08228AC76}"/>
          </ac:picMkLst>
        </pc:picChg>
        <pc:picChg chg="add del mod modCrop">
          <ac:chgData name="Daniel GARZA" userId="fdc002f3bb6c7156" providerId="LiveId" clId="{AE345492-FBD6-431E-836B-0D3C304CE590}" dt="2023-05-26T05:38:35.428" v="1138" actId="478"/>
          <ac:picMkLst>
            <pc:docMk/>
            <pc:sldMk cId="833058971" sldId="266"/>
            <ac:picMk id="12" creationId="{804C0EB6-D115-88A5-AD97-7D4071161E36}"/>
          </ac:picMkLst>
        </pc:picChg>
        <pc:picChg chg="add del mod modCrop">
          <ac:chgData name="Daniel GARZA" userId="fdc002f3bb6c7156" providerId="LiveId" clId="{AE345492-FBD6-431E-836B-0D3C304CE590}" dt="2023-05-26T07:08:36.750" v="1154" actId="478"/>
          <ac:picMkLst>
            <pc:docMk/>
            <pc:sldMk cId="833058971" sldId="266"/>
            <ac:picMk id="18" creationId="{2200C45E-CD60-0798-6BD9-F82317709D59}"/>
          </ac:picMkLst>
        </pc:picChg>
        <pc:picChg chg="del">
          <ac:chgData name="Daniel GARZA" userId="fdc002f3bb6c7156" providerId="LiveId" clId="{AE345492-FBD6-431E-836B-0D3C304CE590}" dt="2023-05-26T05:36:25.345" v="1123" actId="478"/>
          <ac:picMkLst>
            <pc:docMk/>
            <pc:sldMk cId="833058971" sldId="266"/>
            <ac:picMk id="19" creationId="{20138B8B-128D-6D6F-B375-E56A44A0EFB6}"/>
          </ac:picMkLst>
        </pc:picChg>
        <pc:picChg chg="del">
          <ac:chgData name="Daniel GARZA" userId="fdc002f3bb6c7156" providerId="LiveId" clId="{AE345492-FBD6-431E-836B-0D3C304CE590}" dt="2023-05-26T07:23:46.220" v="1175" actId="478"/>
          <ac:picMkLst>
            <pc:docMk/>
            <pc:sldMk cId="833058971" sldId="266"/>
            <ac:picMk id="21" creationId="{7DF378FB-9C4B-B119-9A14-C27CB3CF999A}"/>
          </ac:picMkLst>
        </pc:picChg>
      </pc:sldChg>
      <pc:sldChg chg="addSp delSp modSp mod">
        <pc:chgData name="Daniel GARZA" userId="fdc002f3bb6c7156" providerId="LiveId" clId="{AE345492-FBD6-431E-836B-0D3C304CE590}" dt="2023-05-26T07:26:55.957" v="1187" actId="1076"/>
        <pc:sldMkLst>
          <pc:docMk/>
          <pc:sldMk cId="1895299520" sldId="268"/>
        </pc:sldMkLst>
        <pc:grpChg chg="del">
          <ac:chgData name="Daniel GARZA" userId="fdc002f3bb6c7156" providerId="LiveId" clId="{AE345492-FBD6-431E-836B-0D3C304CE590}" dt="2023-05-26T07:24:23.993" v="1179" actId="478"/>
          <ac:grpSpMkLst>
            <pc:docMk/>
            <pc:sldMk cId="1895299520" sldId="268"/>
            <ac:grpSpMk id="7" creationId="{6F9EDB03-32E4-09E6-5450-2038B5792B66}"/>
          </ac:grpSpMkLst>
        </pc:grpChg>
        <pc:picChg chg="add mod">
          <ac:chgData name="Daniel GARZA" userId="fdc002f3bb6c7156" providerId="LiveId" clId="{AE345492-FBD6-431E-836B-0D3C304CE590}" dt="2023-05-26T07:26:55.957" v="1187" actId="1076"/>
          <ac:picMkLst>
            <pc:docMk/>
            <pc:sldMk cId="1895299520" sldId="268"/>
            <ac:picMk id="3" creationId="{97786938-D9AE-EADF-C1E6-A988A1A01C09}"/>
          </ac:picMkLst>
        </pc:picChg>
        <pc:picChg chg="add mod">
          <ac:chgData name="Daniel GARZA" userId="fdc002f3bb6c7156" providerId="LiveId" clId="{AE345492-FBD6-431E-836B-0D3C304CE590}" dt="2023-05-26T07:26:52.845" v="1186"/>
          <ac:picMkLst>
            <pc:docMk/>
            <pc:sldMk cId="1895299520" sldId="268"/>
            <ac:picMk id="4" creationId="{2D1937EC-3C17-63D7-FF3E-99335A5C06E7}"/>
          </ac:picMkLst>
        </pc:picChg>
        <pc:picChg chg="del">
          <ac:chgData name="Daniel GARZA" userId="fdc002f3bb6c7156" providerId="LiveId" clId="{AE345492-FBD6-431E-836B-0D3C304CE590}" dt="2023-05-26T07:26:46.636" v="1185" actId="478"/>
          <ac:picMkLst>
            <pc:docMk/>
            <pc:sldMk cId="1895299520" sldId="268"/>
            <ac:picMk id="18" creationId="{F5525E72-9056-CE61-7CD6-2217D4A6A598}"/>
          </ac:picMkLst>
        </pc:picChg>
        <pc:picChg chg="del">
          <ac:chgData name="Daniel GARZA" userId="fdc002f3bb6c7156" providerId="LiveId" clId="{AE345492-FBD6-431E-836B-0D3C304CE590}" dt="2023-05-26T07:26:32.828" v="1180" actId="478"/>
          <ac:picMkLst>
            <pc:docMk/>
            <pc:sldMk cId="1895299520" sldId="268"/>
            <ac:picMk id="19" creationId="{20138B8B-128D-6D6F-B375-E56A44A0EFB6}"/>
          </ac:picMkLst>
        </pc:picChg>
      </pc:sldChg>
      <pc:sldChg chg="modSp mod">
        <pc:chgData name="Daniel GARZA" userId="fdc002f3bb6c7156" providerId="LiveId" clId="{AE345492-FBD6-431E-836B-0D3C304CE590}" dt="2023-05-23T12:51:43.286" v="693" actId="1076"/>
        <pc:sldMkLst>
          <pc:docMk/>
          <pc:sldMk cId="3107443486" sldId="280"/>
        </pc:sldMkLst>
        <pc:grpChg chg="mod">
          <ac:chgData name="Daniel GARZA" userId="fdc002f3bb6c7156" providerId="LiveId" clId="{AE345492-FBD6-431E-836B-0D3C304CE590}" dt="2023-05-23T12:51:43.286" v="693" actId="1076"/>
          <ac:grpSpMkLst>
            <pc:docMk/>
            <pc:sldMk cId="3107443486" sldId="280"/>
            <ac:grpSpMk id="10" creationId="{A09E0BD0-A5BF-80B1-2D63-C56FD3AD6B36}"/>
          </ac:grpSpMkLst>
        </pc:grpChg>
      </pc:sldChg>
      <pc:sldChg chg="addSp modSp mod">
        <pc:chgData name="Daniel GARZA" userId="fdc002f3bb6c7156" providerId="LiveId" clId="{AE345492-FBD6-431E-836B-0D3C304CE590}" dt="2023-05-26T07:28:11.716" v="1230" actId="1076"/>
        <pc:sldMkLst>
          <pc:docMk/>
          <pc:sldMk cId="125022994" sldId="282"/>
        </pc:sldMkLst>
        <pc:spChg chg="add mod">
          <ac:chgData name="Daniel GARZA" userId="fdc002f3bb6c7156" providerId="LiveId" clId="{AE345492-FBD6-431E-836B-0D3C304CE590}" dt="2023-05-26T07:27:44.548" v="1228" actId="20577"/>
          <ac:spMkLst>
            <pc:docMk/>
            <pc:sldMk cId="125022994" sldId="282"/>
            <ac:spMk id="2" creationId="{B1834516-4325-8C46-8BAA-2317EA056E22}"/>
          </ac:spMkLst>
        </pc:spChg>
        <pc:picChg chg="mod">
          <ac:chgData name="Daniel GARZA" userId="fdc002f3bb6c7156" providerId="LiveId" clId="{AE345492-FBD6-431E-836B-0D3C304CE590}" dt="2023-05-26T07:28:09.116" v="1229" actId="1076"/>
          <ac:picMkLst>
            <pc:docMk/>
            <pc:sldMk cId="125022994" sldId="282"/>
            <ac:picMk id="7" creationId="{FEF6D72B-8C4E-757B-D439-C632FC39AA04}"/>
          </ac:picMkLst>
        </pc:picChg>
        <pc:picChg chg="mod">
          <ac:chgData name="Daniel GARZA" userId="fdc002f3bb6c7156" providerId="LiveId" clId="{AE345492-FBD6-431E-836B-0D3C304CE590}" dt="2023-05-26T07:28:11.716" v="1230" actId="1076"/>
          <ac:picMkLst>
            <pc:docMk/>
            <pc:sldMk cId="125022994" sldId="282"/>
            <ac:picMk id="9" creationId="{808FB346-20C9-8B43-00A8-BE7E97E44266}"/>
          </ac:picMkLst>
        </pc:picChg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">
        <pc:chgData name="Daniel GARZA" userId="fdc002f3bb6c7156" providerId="LiveId" clId="{AE345492-FBD6-431E-836B-0D3C304CE590}" dt="2023-05-22T12:37:59.279" v="368" actId="962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5-22T12:37:05.515" v="361" actId="1076"/>
          <ac:picMkLst>
            <pc:docMk/>
            <pc:sldMk cId="442405067" sldId="290"/>
            <ac:picMk id="5" creationId="{3FA269CA-24AD-F2E2-2E13-89EEBE7F39D8}"/>
          </ac:picMkLst>
        </pc:picChg>
        <pc:picChg chg="add mod">
          <ac:chgData name="Daniel GARZA" userId="fdc002f3bb6c7156" providerId="LiveId" clId="{AE345492-FBD6-431E-836B-0D3C304CE590}" dt="2023-05-22T12:37:35.853" v="365" actId="1076"/>
          <ac:picMkLst>
            <pc:docMk/>
            <pc:sldMk cId="442405067" sldId="290"/>
            <ac:picMk id="7" creationId="{63861C7C-062D-03E8-D021-00E591E8BF87}"/>
          </ac:picMkLst>
        </pc:picChg>
        <pc:picChg chg="add mod">
          <ac:chgData name="Daniel GARZA" userId="fdc002f3bb6c7156" providerId="LiveId" clId="{AE345492-FBD6-431E-836B-0D3C304CE590}" dt="2023-05-22T12:37:59.279" v="368" actId="962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">
        <pc:chgData name="Daniel GARZA" userId="fdc002f3bb6c7156" providerId="LiveId" clId="{AE345492-FBD6-431E-836B-0D3C304CE590}" dt="2023-05-22T15:40:52.244" v="692" actId="1076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mod">
          <ac:chgData name="Daniel GARZA" userId="fdc002f3bb6c7156" providerId="LiveId" clId="{AE345492-FBD6-431E-836B-0D3C304CE590}" dt="2023-05-22T15:39:45.953" v="686" actId="1076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  <pc:sldChg chg="addSp delSp modSp new mod modAnim">
        <pc:chgData name="Daniel GARZA" userId="fdc002f3bb6c7156" providerId="LiveId" clId="{AE345492-FBD6-431E-836B-0D3C304CE590}" dt="2023-05-26T04:36:09.669" v="788" actId="1076"/>
        <pc:sldMkLst>
          <pc:docMk/>
          <pc:sldMk cId="200493111" sldId="292"/>
        </pc:sldMkLst>
        <pc:spChg chg="del">
          <ac:chgData name="Daniel GARZA" userId="fdc002f3bb6c7156" providerId="LiveId" clId="{AE345492-FBD6-431E-836B-0D3C304CE590}" dt="2023-05-26T03:51:00.618" v="697" actId="478"/>
          <ac:spMkLst>
            <pc:docMk/>
            <pc:sldMk cId="200493111" sldId="292"/>
            <ac:spMk id="2" creationId="{CAC0748D-D16C-3D6A-237D-A66B482D647E}"/>
          </ac:spMkLst>
        </pc:spChg>
        <pc:spChg chg="del">
          <ac:chgData name="Daniel GARZA" userId="fdc002f3bb6c7156" providerId="LiveId" clId="{AE345492-FBD6-431E-836B-0D3C304CE590}" dt="2023-05-26T03:50:56.275" v="695" actId="478"/>
          <ac:spMkLst>
            <pc:docMk/>
            <pc:sldMk cId="200493111" sldId="292"/>
            <ac:spMk id="3" creationId="{A88B6A29-B9FF-7705-E9FD-C6364E8A0BA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6" creationId="{17ED1EB6-E971-7553-F90E-FB3962C730B8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9" creationId="{B514780E-FBE0-8A59-0396-C54307C4A80A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1" creationId="{78A0C8D4-987C-1F98-D277-E8B35CFB988B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3" creationId="{4C247F42-029A-E9BD-A590-81B8E7BF96D3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4" creationId="{FA6EAAF6-802A-62E2-C575-0AE153C46ADF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5" creationId="{A69BB1EF-1D3E-C4BB-261E-9192943631F9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6" creationId="{11AE8AC8-FEF2-AA83-DBB5-3312C16D34C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7" creationId="{4974346D-BA0A-29E0-A2A3-B967CDCFC3A7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8" creationId="{C34417C1-E5CF-86BD-D868-A6BC55B7428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0" creationId="{3F864688-5718-9F8D-257E-21C716652B7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1" creationId="{7BB61FC3-3009-1D07-E8F1-25CC987B1323}"/>
          </ac:spMkLst>
        </pc:spChg>
        <pc:spChg chg="add mod">
          <ac:chgData name="Daniel GARZA" userId="fdc002f3bb6c7156" providerId="LiveId" clId="{AE345492-FBD6-431E-836B-0D3C304CE590}" dt="2023-05-26T04:36:02.657" v="786" actId="403"/>
          <ac:spMkLst>
            <pc:docMk/>
            <pc:sldMk cId="200493111" sldId="292"/>
            <ac:spMk id="24" creationId="{7EA2A61F-EEE1-D106-521A-D50439645E06}"/>
          </ac:spMkLst>
        </pc:spChg>
        <pc:grpChg chg="add mod">
          <ac:chgData name="Daniel GARZA" userId="fdc002f3bb6c7156" providerId="LiveId" clId="{AE345492-FBD6-431E-836B-0D3C304CE590}" dt="2023-05-26T04:36:08.260" v="787" actId="1076"/>
          <ac:grpSpMkLst>
            <pc:docMk/>
            <pc:sldMk cId="200493111" sldId="292"/>
            <ac:grpSpMk id="4" creationId="{512EFBD5-254C-8DA3-2B29-F53E49E09145}"/>
          </ac:grpSpMkLst>
        </pc:grpChg>
        <pc:graphicFrameChg chg="add del mod modGraphic">
          <ac:chgData name="Daniel GARZA" userId="fdc002f3bb6c7156" providerId="LiveId" clId="{AE345492-FBD6-431E-836B-0D3C304CE590}" dt="2023-05-26T03:51:31.762" v="704"/>
          <ac:graphicFrameMkLst>
            <pc:docMk/>
            <pc:sldMk cId="200493111" sldId="292"/>
            <ac:graphicFrameMk id="19" creationId="{CA9AB21E-ACEA-592F-EA3C-3F0BB4905305}"/>
          </ac:graphicFrameMkLst>
        </pc:graphicFrame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5" creationId="{C16EC2F9-54D9-6908-DE67-CA15391EBC79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7" creationId="{36753DB6-A4DD-55B1-C9F6-405C7182E01E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8" creationId="{0BD0DB48-D544-98C7-3367-4E04DEA97BF8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0" creationId="{ABC321B4-EB3B-02C8-2C2E-1E66F202D8D0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2" creationId="{E09F4794-0B3B-FB78-B159-979448F77057}"/>
          </ac:picMkLst>
        </pc:picChg>
        <pc:picChg chg="add mod">
          <ac:chgData name="Daniel GARZA" userId="fdc002f3bb6c7156" providerId="LiveId" clId="{AE345492-FBD6-431E-836B-0D3C304CE590}" dt="2023-05-26T03:51:46.992" v="708" actId="1076"/>
          <ac:picMkLst>
            <pc:docMk/>
            <pc:sldMk cId="200493111" sldId="292"/>
            <ac:picMk id="22" creationId="{2417CC21-A433-9F43-5581-6B9E9CA151E9}"/>
          </ac:picMkLst>
        </pc:picChg>
        <pc:picChg chg="add mod">
          <ac:chgData name="Daniel GARZA" userId="fdc002f3bb6c7156" providerId="LiveId" clId="{AE345492-FBD6-431E-836B-0D3C304CE590}" dt="2023-05-26T04:36:09.669" v="788" actId="1076"/>
          <ac:picMkLst>
            <pc:docMk/>
            <pc:sldMk cId="200493111" sldId="292"/>
            <ac:picMk id="23" creationId="{C942AC25-537D-DC28-282C-74E707FAB718}"/>
          </ac:picMkLst>
        </pc:picChg>
      </pc:sldChg>
      <pc:sldChg chg="addSp delSp modSp new mod setBg">
        <pc:chgData name="Daniel GARZA" userId="fdc002f3bb6c7156" providerId="LiveId" clId="{AE345492-FBD6-431E-836B-0D3C304CE590}" dt="2023-05-26T07:22:28.228" v="1171" actId="1076"/>
        <pc:sldMkLst>
          <pc:docMk/>
          <pc:sldMk cId="2288152911" sldId="293"/>
        </pc:sldMkLst>
        <pc:spChg chg="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" creationId="{8BF2A4CC-FC42-205F-44FB-17DA3CBF59D8}"/>
          </ac:spMkLst>
        </pc:spChg>
        <pc:spChg chg="del 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3" creationId="{C12C5ADC-E840-E27D-DF71-FF3C7918CD2D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4" creationId="{2B97F24A-32CE-4C1C-A50D-3016B394DCFB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6" creationId="{CD8B4F24-440B-49E9-B85D-733523DC064B}"/>
          </ac:spMkLst>
        </pc:spChg>
        <pc:spChg chg="ad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1" creationId="{D4771268-CB57-404A-9271-370EB28F6090}"/>
          </ac:spMkLst>
        </pc:spChg>
        <pc:picChg chg="add del mod">
          <ac:chgData name="Daniel GARZA" userId="fdc002f3bb6c7156" providerId="LiveId" clId="{AE345492-FBD6-431E-836B-0D3C304CE590}" dt="2023-05-26T07:10:05.817" v="1164" actId="478"/>
          <ac:picMkLst>
            <pc:docMk/>
            <pc:sldMk cId="2288152911" sldId="293"/>
            <ac:picMk id="3" creationId="{1B9C874F-1645-CDD2-9D69-7D5999E60E77}"/>
          </ac:picMkLst>
        </pc:picChg>
        <pc:picChg chg="add del mod">
          <ac:chgData name="Daniel GARZA" userId="fdc002f3bb6c7156" providerId="LiveId" clId="{AE345492-FBD6-431E-836B-0D3C304CE590}" dt="2023-05-26T07:12:28.914" v="1168" actId="478"/>
          <ac:picMkLst>
            <pc:docMk/>
            <pc:sldMk cId="2288152911" sldId="293"/>
            <ac:picMk id="5" creationId="{3B85D43F-7837-D577-BAA3-3F1D5B5E2E7F}"/>
          </ac:picMkLst>
        </pc:picChg>
        <pc:picChg chg="add del mod">
          <ac:chgData name="Daniel GARZA" userId="fdc002f3bb6c7156" providerId="LiveId" clId="{AE345492-FBD6-431E-836B-0D3C304CE590}" dt="2023-05-26T03:59:11.802" v="714" actId="478"/>
          <ac:picMkLst>
            <pc:docMk/>
            <pc:sldMk cId="2288152911" sldId="293"/>
            <ac:picMk id="5" creationId="{83A41D57-0913-2C8F-2F19-878A377C0748}"/>
          </ac:picMkLst>
        </pc:picChg>
        <pc:picChg chg="add mod">
          <ac:chgData name="Daniel GARZA" userId="fdc002f3bb6c7156" providerId="LiveId" clId="{AE345492-FBD6-431E-836B-0D3C304CE590}" dt="2023-05-26T07:22:28.228" v="1171" actId="1076"/>
          <ac:picMkLst>
            <pc:docMk/>
            <pc:sldMk cId="2288152911" sldId="293"/>
            <ac:picMk id="7" creationId="{BC4738D6-60E8-108F-81EC-4BF7149DBD10}"/>
          </ac:picMkLst>
        </pc:picChg>
        <pc:picChg chg="add del">
          <ac:chgData name="Daniel GARZA" userId="fdc002f3bb6c7156" providerId="LiveId" clId="{AE345492-FBD6-431E-836B-0D3C304CE590}" dt="2023-05-26T03:59:16.946" v="716" actId="478"/>
          <ac:picMkLst>
            <pc:docMk/>
            <pc:sldMk cId="2288152911" sldId="293"/>
            <ac:picMk id="7" creationId="{DB55E6ED-F182-3708-A336-451E35F85ED4}"/>
          </ac:picMkLst>
        </pc:picChg>
        <pc:picChg chg="add mod">
          <ac:chgData name="Daniel GARZA" userId="fdc002f3bb6c7156" providerId="LiveId" clId="{AE345492-FBD6-431E-836B-0D3C304CE590}" dt="2023-05-26T04:35:15.940" v="762" actId="14100"/>
          <ac:picMkLst>
            <pc:docMk/>
            <pc:sldMk cId="2288152911" sldId="293"/>
            <ac:picMk id="9" creationId="{AD32D473-B0AC-DC18-2311-FA5059D43051}"/>
          </ac:picMkLst>
        </pc:picChg>
      </pc:sldChg>
      <pc:sldChg chg="addSp delSp modSp new add del mod">
        <pc:chgData name="Daniel GARZA" userId="fdc002f3bb6c7156" providerId="LiveId" clId="{AE345492-FBD6-431E-836B-0D3C304CE590}" dt="2023-05-26T05:21:09.425" v="1039" actId="1035"/>
        <pc:sldMkLst>
          <pc:docMk/>
          <pc:sldMk cId="4102906392" sldId="294"/>
        </pc:sldMkLst>
        <pc:spChg chg="del">
          <ac:chgData name="Daniel GARZA" userId="fdc002f3bb6c7156" providerId="LiveId" clId="{AE345492-FBD6-431E-836B-0D3C304CE590}" dt="2023-05-26T04:23:49.868" v="739" actId="478"/>
          <ac:spMkLst>
            <pc:docMk/>
            <pc:sldMk cId="4102906392" sldId="294"/>
            <ac:spMk id="2" creationId="{548F7DC2-CF2C-BAA5-6F0D-14A9220CE226}"/>
          </ac:spMkLst>
        </pc:spChg>
        <pc:spChg chg="del">
          <ac:chgData name="Daniel GARZA" userId="fdc002f3bb6c7156" providerId="LiveId" clId="{AE345492-FBD6-431E-836B-0D3C304CE590}" dt="2023-05-26T04:23:52.533" v="740" actId="478"/>
          <ac:spMkLst>
            <pc:docMk/>
            <pc:sldMk cId="4102906392" sldId="294"/>
            <ac:spMk id="3" creationId="{19C21B42-117C-B782-EEBC-008828A9CF9A}"/>
          </ac:spMkLst>
        </pc:spChg>
        <pc:spChg chg="add mod">
          <ac:chgData name="Daniel GARZA" userId="fdc002f3bb6c7156" providerId="LiveId" clId="{AE345492-FBD6-431E-836B-0D3C304CE590}" dt="2023-05-26T04:44:25.186" v="855" actId="14100"/>
          <ac:spMkLst>
            <pc:docMk/>
            <pc:sldMk cId="4102906392" sldId="294"/>
            <ac:spMk id="22" creationId="{924EA2BD-F309-B989-5015-3DA8E96DD4DB}"/>
          </ac:spMkLst>
        </pc:spChg>
        <pc:spChg chg="add mod">
          <ac:chgData name="Daniel GARZA" userId="fdc002f3bb6c7156" providerId="LiveId" clId="{AE345492-FBD6-431E-836B-0D3C304CE590}" dt="2023-05-26T04:44:59.418" v="861" actId="14100"/>
          <ac:spMkLst>
            <pc:docMk/>
            <pc:sldMk cId="4102906392" sldId="294"/>
            <ac:spMk id="23" creationId="{F21AA8BE-FBC9-1325-5A9A-C12630936AC7}"/>
          </ac:spMkLst>
        </pc:spChg>
        <pc:spChg chg="add mod">
          <ac:chgData name="Daniel GARZA" userId="fdc002f3bb6c7156" providerId="LiveId" clId="{AE345492-FBD6-431E-836B-0D3C304CE590}" dt="2023-05-26T04:45:25.650" v="867" actId="14100"/>
          <ac:spMkLst>
            <pc:docMk/>
            <pc:sldMk cId="4102906392" sldId="294"/>
            <ac:spMk id="24" creationId="{520EC977-72EF-02F7-E4CD-0A4F8EAC03C3}"/>
          </ac:spMkLst>
        </pc:spChg>
        <pc:spChg chg="add mod">
          <ac:chgData name="Daniel GARZA" userId="fdc002f3bb6c7156" providerId="LiveId" clId="{AE345492-FBD6-431E-836B-0D3C304CE590}" dt="2023-05-26T05:19:45.983" v="1009" actId="1035"/>
          <ac:spMkLst>
            <pc:docMk/>
            <pc:sldMk cId="4102906392" sldId="294"/>
            <ac:spMk id="25" creationId="{1007F15B-988E-8819-0EFC-CCD14B76DFA8}"/>
          </ac:spMkLst>
        </pc:spChg>
        <pc:spChg chg="add mod">
          <ac:chgData name="Daniel GARZA" userId="fdc002f3bb6c7156" providerId="LiveId" clId="{AE345492-FBD6-431E-836B-0D3C304CE590}" dt="2023-05-26T04:46:16.148" v="878" actId="1076"/>
          <ac:spMkLst>
            <pc:docMk/>
            <pc:sldMk cId="4102906392" sldId="294"/>
            <ac:spMk id="26" creationId="{5CBEEDC5-55B1-F4F4-C1DA-FE7EF656FA3F}"/>
          </ac:spMkLst>
        </pc:spChg>
        <pc:spChg chg="add mod">
          <ac:chgData name="Daniel GARZA" userId="fdc002f3bb6c7156" providerId="LiveId" clId="{AE345492-FBD6-431E-836B-0D3C304CE590}" dt="2023-05-26T04:46:48.569" v="896" actId="1076"/>
          <ac:spMkLst>
            <pc:docMk/>
            <pc:sldMk cId="4102906392" sldId="294"/>
            <ac:spMk id="27" creationId="{9E821BB9-0667-BB39-0CC9-53BA112AB100}"/>
          </ac:spMkLst>
        </pc:spChg>
        <pc:spChg chg="add mod">
          <ac:chgData name="Daniel GARZA" userId="fdc002f3bb6c7156" providerId="LiveId" clId="{AE345492-FBD6-431E-836B-0D3C304CE590}" dt="2023-05-26T04:47:15.883" v="921" actId="1076"/>
          <ac:spMkLst>
            <pc:docMk/>
            <pc:sldMk cId="4102906392" sldId="294"/>
            <ac:spMk id="28" creationId="{00270F2F-469B-C6AF-34B2-027BE2CD421B}"/>
          </ac:spMkLst>
        </pc:spChg>
        <pc:spChg chg="add mod">
          <ac:chgData name="Daniel GARZA" userId="fdc002f3bb6c7156" providerId="LiveId" clId="{AE345492-FBD6-431E-836B-0D3C304CE590}" dt="2023-05-26T05:19:58.754" v="1026" actId="1076"/>
          <ac:spMkLst>
            <pc:docMk/>
            <pc:sldMk cId="4102906392" sldId="294"/>
            <ac:spMk id="29" creationId="{3CBBD07C-66F7-6FD3-F6B1-740C4ACC1568}"/>
          </ac:spMkLst>
        </pc:spChg>
        <pc:picChg chg="add del mod">
          <ac:chgData name="Daniel GARZA" userId="fdc002f3bb6c7156" providerId="LiveId" clId="{AE345492-FBD6-431E-836B-0D3C304CE590}" dt="2023-05-26T04:37:06.902" v="790" actId="478"/>
          <ac:picMkLst>
            <pc:docMk/>
            <pc:sldMk cId="4102906392" sldId="294"/>
            <ac:picMk id="5" creationId="{31C277A5-0479-4D24-44DF-BBA023CE599A}"/>
          </ac:picMkLst>
        </pc:picChg>
        <pc:picChg chg="add del mod">
          <ac:chgData name="Daniel GARZA" userId="fdc002f3bb6c7156" providerId="LiveId" clId="{AE345492-FBD6-431E-836B-0D3C304CE590}" dt="2023-05-26T04:37:04.834" v="789" actId="478"/>
          <ac:picMkLst>
            <pc:docMk/>
            <pc:sldMk cId="4102906392" sldId="294"/>
            <ac:picMk id="7" creationId="{A63C2E27-8CAF-45D5-6EFA-BEA8E19A59F1}"/>
          </ac:picMkLst>
        </pc:picChg>
        <pc:picChg chg="add mod">
          <ac:chgData name="Daniel GARZA" userId="fdc002f3bb6c7156" providerId="LiveId" clId="{AE345492-FBD6-431E-836B-0D3C304CE590}" dt="2023-05-26T05:19:33.416" v="984" actId="1036"/>
          <ac:picMkLst>
            <pc:docMk/>
            <pc:sldMk cId="4102906392" sldId="294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1" creationId="{8968493C-C8BD-F428-16D6-BCB9FF501F1C}"/>
          </ac:picMkLst>
        </pc:picChg>
        <pc:picChg chg="add mod">
          <ac:chgData name="Daniel GARZA" userId="fdc002f3bb6c7156" providerId="LiveId" clId="{AE345492-FBD6-431E-836B-0D3C304CE590}" dt="2023-05-26T05:18:47.017" v="970" actId="12788"/>
          <ac:picMkLst>
            <pc:docMk/>
            <pc:sldMk cId="4102906392" sldId="294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5" creationId="{85BF0107-18FE-5042-B82D-157089E5E06B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6T05:18:52.480" v="971" actId="12788"/>
          <ac:picMkLst>
            <pc:docMk/>
            <pc:sldMk cId="4102906392" sldId="294"/>
            <ac:picMk id="19" creationId="{2CF6FAE6-D46B-4296-14B9-4E9E19B4EC01}"/>
          </ac:picMkLst>
        </pc:picChg>
        <pc:picChg chg="add mod">
          <ac:chgData name="Daniel GARZA" userId="fdc002f3bb6c7156" providerId="LiveId" clId="{AE345492-FBD6-431E-836B-0D3C304CE590}" dt="2023-05-26T05:19:50.491" v="1025" actId="1038"/>
          <ac:picMkLst>
            <pc:docMk/>
            <pc:sldMk cId="4102906392" sldId="294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6T05:08:49.192" v="931" actId="1076"/>
          <ac:picMkLst>
            <pc:docMk/>
            <pc:sldMk cId="4102906392" sldId="294"/>
            <ac:picMk id="31" creationId="{96A12952-E7FE-D9B8-A628-CF440D28B1FA}"/>
          </ac:picMkLst>
        </pc:picChg>
      </pc:sldChg>
      <pc:sldChg chg="addSp modSp add del mod">
        <pc:chgData name="Daniel GARZA" userId="fdc002f3bb6c7156" providerId="LiveId" clId="{AE345492-FBD6-431E-836B-0D3C304CE590}" dt="2023-05-26T04:38:56.338" v="803" actId="2696"/>
        <pc:sldMkLst>
          <pc:docMk/>
          <pc:sldMk cId="1821155968" sldId="295"/>
        </pc:sldMkLst>
        <pc:picChg chg="add mod">
          <ac:chgData name="Daniel GARZA" userId="fdc002f3bb6c7156" providerId="LiveId" clId="{AE345492-FBD6-431E-836B-0D3C304CE590}" dt="2023-05-26T04:38:22.044" v="802" actId="1076"/>
          <ac:picMkLst>
            <pc:docMk/>
            <pc:sldMk cId="1821155968" sldId="295"/>
            <ac:picMk id="3" creationId="{CCF8E289-4B26-5B77-68FC-F053D0C50FF1}"/>
          </ac:picMkLst>
        </pc:picChg>
      </pc:sldChg>
      <pc:sldChg chg="addSp delSp modSp new mod modAnim">
        <pc:chgData name="Daniel GARZA" userId="fdc002f3bb6c7156" providerId="LiveId" clId="{AE345492-FBD6-431E-836B-0D3C304CE590}" dt="2023-05-26T05:31:22.730" v="1118" actId="1076"/>
        <pc:sldMkLst>
          <pc:docMk/>
          <pc:sldMk cId="3676571786" sldId="295"/>
        </pc:sldMkLst>
        <pc:spChg chg="del">
          <ac:chgData name="Daniel GARZA" userId="fdc002f3bb6c7156" providerId="LiveId" clId="{AE345492-FBD6-431E-836B-0D3C304CE590}" dt="2023-05-26T05:09:40.969" v="933" actId="478"/>
          <ac:spMkLst>
            <pc:docMk/>
            <pc:sldMk cId="3676571786" sldId="295"/>
            <ac:spMk id="2" creationId="{0E2F3F73-E5C2-6BCF-F719-9F3B72BEC5C4}"/>
          </ac:spMkLst>
        </pc:spChg>
        <pc:spChg chg="del">
          <ac:chgData name="Daniel GARZA" userId="fdc002f3bb6c7156" providerId="LiveId" clId="{AE345492-FBD6-431E-836B-0D3C304CE590}" dt="2023-05-26T05:09:43.876" v="934" actId="478"/>
          <ac:spMkLst>
            <pc:docMk/>
            <pc:sldMk cId="3676571786" sldId="295"/>
            <ac:spMk id="3" creationId="{0F035036-418A-A9E4-5CD2-98BD2E5EF721}"/>
          </ac:spMkLst>
        </pc:spChg>
        <pc:spChg chg="mod">
          <ac:chgData name="Daniel GARZA" userId="fdc002f3bb6c7156" providerId="LiveId" clId="{AE345492-FBD6-431E-836B-0D3C304CE590}" dt="2023-05-26T05:28:20.495" v="1108" actId="20577"/>
          <ac:spMkLst>
            <pc:docMk/>
            <pc:sldMk cId="3676571786" sldId="295"/>
            <ac:spMk id="6" creationId="{61C98D56-46B4-87E3-69EB-4A3AA0F90A48}"/>
          </ac:spMkLst>
        </pc:spChg>
        <pc:spChg chg="add mod">
          <ac:chgData name="Daniel GARZA" userId="fdc002f3bb6c7156" providerId="LiveId" clId="{AE345492-FBD6-431E-836B-0D3C304CE590}" dt="2023-05-26T05:31:22.730" v="1118" actId="1076"/>
          <ac:spMkLst>
            <pc:docMk/>
            <pc:sldMk cId="3676571786" sldId="295"/>
            <ac:spMk id="12" creationId="{6BAB63D2-40C2-724C-63C8-00AC9F912EA4}"/>
          </ac:spMkLst>
        </pc:spChg>
        <pc:spChg chg="mod">
          <ac:chgData name="Daniel GARZA" userId="fdc002f3bb6c7156" providerId="LiveId" clId="{AE345492-FBD6-431E-836B-0D3C304CE590}" dt="2023-05-26T05:30:50.103" v="1112"/>
          <ac:spMkLst>
            <pc:docMk/>
            <pc:sldMk cId="3676571786" sldId="295"/>
            <ac:spMk id="15" creationId="{0EF7253E-6CB5-9047-148C-D99D5CC616A9}"/>
          </ac:spMkLst>
        </pc:spChg>
        <pc:spChg chg="mod">
          <ac:chgData name="Daniel GARZA" userId="fdc002f3bb6c7156" providerId="LiveId" clId="{AE345492-FBD6-431E-836B-0D3C304CE590}" dt="2023-05-26T05:31:05.476" v="1114"/>
          <ac:spMkLst>
            <pc:docMk/>
            <pc:sldMk cId="3676571786" sldId="295"/>
            <ac:spMk id="18" creationId="{238F75BA-D2D7-2D5C-39D2-7C04CC555A85}"/>
          </ac:spMkLst>
        </pc:spChg>
        <pc:grpChg chg="add mod">
          <ac:chgData name="Daniel GARZA" userId="fdc002f3bb6c7156" providerId="LiveId" clId="{AE345492-FBD6-431E-836B-0D3C304CE590}" dt="2023-05-26T05:28:36.213" v="1111" actId="1076"/>
          <ac:grpSpMkLst>
            <pc:docMk/>
            <pc:sldMk cId="3676571786" sldId="295"/>
            <ac:grpSpMk id="4" creationId="{E09A6998-6A81-1476-C265-B859AC2F32C0}"/>
          </ac:grpSpMkLst>
        </pc:grpChg>
        <pc:grpChg chg="mod">
          <ac:chgData name="Daniel GARZA" userId="fdc002f3bb6c7156" providerId="LiveId" clId="{AE345492-FBD6-431E-836B-0D3C304CE590}" dt="2023-05-26T05:28:00.915" v="1086"/>
          <ac:grpSpMkLst>
            <pc:docMk/>
            <pc:sldMk cId="3676571786" sldId="295"/>
            <ac:grpSpMk id="5" creationId="{9797B08B-C78F-C6E6-29F8-98DAEF737F48}"/>
          </ac:grpSpMkLst>
        </pc:grpChg>
        <pc:grpChg chg="add mod">
          <ac:chgData name="Daniel GARZA" userId="fdc002f3bb6c7156" providerId="LiveId" clId="{AE345492-FBD6-431E-836B-0D3C304CE590}" dt="2023-05-26T05:30:55.985" v="1113" actId="1076"/>
          <ac:grpSpMkLst>
            <pc:docMk/>
            <pc:sldMk cId="3676571786" sldId="295"/>
            <ac:grpSpMk id="13" creationId="{BC329164-A90E-CF00-5912-3EBF6E3B6818}"/>
          </ac:grpSpMkLst>
        </pc:grpChg>
        <pc:grpChg chg="add mod">
          <ac:chgData name="Daniel GARZA" userId="fdc002f3bb6c7156" providerId="LiveId" clId="{AE345492-FBD6-431E-836B-0D3C304CE590}" dt="2023-05-26T05:31:11.637" v="1115" actId="1076"/>
          <ac:grpSpMkLst>
            <pc:docMk/>
            <pc:sldMk cId="3676571786" sldId="295"/>
            <ac:grpSpMk id="16" creationId="{F0E2B144-C4B0-429A-7047-FCEFF502207E}"/>
          </ac:grpSpMkLst>
        </pc:grpChg>
        <pc:picChg chg="mod">
          <ac:chgData name="Daniel GARZA" userId="fdc002f3bb6c7156" providerId="LiveId" clId="{AE345492-FBD6-431E-836B-0D3C304CE590}" dt="2023-05-26T05:28:30.161" v="1110" actId="1076"/>
          <ac:picMkLst>
            <pc:docMk/>
            <pc:sldMk cId="3676571786" sldId="295"/>
            <ac:picMk id="7" creationId="{A96300F4-B040-EC6B-4590-C22C6EBFA635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8" creationId="{6F6CD01F-5E05-6F68-8DD9-FEA345CB89AA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9" creationId="{C75E603A-ED87-2574-69F2-9AA0C3EDC1F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0" creationId="{6DC1F08B-282B-750F-9F8B-36169CB65D9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1" creationId="{7AAFFAEE-2381-9E02-9EE8-87996F0409F8}"/>
          </ac:picMkLst>
        </pc:picChg>
        <pc:picChg chg="mod">
          <ac:chgData name="Daniel GARZA" userId="fdc002f3bb6c7156" providerId="LiveId" clId="{AE345492-FBD6-431E-836B-0D3C304CE590}" dt="2023-05-26T05:30:50.103" v="1112"/>
          <ac:picMkLst>
            <pc:docMk/>
            <pc:sldMk cId="3676571786" sldId="295"/>
            <ac:picMk id="14" creationId="{E9F5FE51-FD71-DF6C-B6A8-3E896105C425}"/>
          </ac:picMkLst>
        </pc:picChg>
        <pc:picChg chg="mod">
          <ac:chgData name="Daniel GARZA" userId="fdc002f3bb6c7156" providerId="LiveId" clId="{AE345492-FBD6-431E-836B-0D3C304CE590}" dt="2023-05-26T05:31:05.476" v="1114"/>
          <ac:picMkLst>
            <pc:docMk/>
            <pc:sldMk cId="3676571786" sldId="295"/>
            <ac:picMk id="17" creationId="{D8ADCFE8-3FF7-276B-40D9-4A0BBB38BB25}"/>
          </ac:picMkLst>
        </pc:picChg>
      </pc:sldChg>
      <pc:sldChg chg="addSp delSp modSp add del mod">
        <pc:chgData name="Daniel GARZA" userId="fdc002f3bb6c7156" providerId="LiveId" clId="{AE345492-FBD6-431E-836B-0D3C304CE590}" dt="2023-05-26T05:20:31.857" v="1032" actId="2696"/>
        <pc:sldMkLst>
          <pc:docMk/>
          <pc:sldMk cId="929516373" sldId="296"/>
        </pc:sldMkLst>
        <pc:picChg chg="add del mod">
          <ac:chgData name="Daniel GARZA" userId="fdc002f3bb6c7156" providerId="LiveId" clId="{AE345492-FBD6-431E-836B-0D3C304CE590}" dt="2023-05-26T05:20:14.242" v="1028" actId="21"/>
          <ac:picMkLst>
            <pc:docMk/>
            <pc:sldMk cId="929516373" sldId="296"/>
            <ac:picMk id="3" creationId="{A3724E7A-E623-2136-BD4F-2F02CF9B5D6B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5" creationId="{A327264C-31D9-F865-A700-30D5B790FC49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7" creationId="{3A8FA27A-B0FC-6AF7-7DB4-71083BB61069}"/>
          </ac:picMkLst>
        </pc:picChg>
      </pc:sldChg>
      <pc:sldChg chg="addSp modSp add mod">
        <pc:chgData name="Daniel GARZA" userId="fdc002f3bb6c7156" providerId="LiveId" clId="{AE345492-FBD6-431E-836B-0D3C304CE590}" dt="2023-05-26T05:26:40.030" v="1085" actId="1036"/>
        <pc:sldMkLst>
          <pc:docMk/>
          <pc:sldMk cId="3898881588" sldId="297"/>
        </pc:sldMkLst>
        <pc:picChg chg="add mod">
          <ac:chgData name="Daniel GARZA" userId="fdc002f3bb6c7156" providerId="LiveId" clId="{AE345492-FBD6-431E-836B-0D3C304CE590}" dt="2023-05-26T05:20:48.502" v="1033" actId="1076"/>
          <ac:picMkLst>
            <pc:docMk/>
            <pc:sldMk cId="3898881588" sldId="297"/>
            <ac:picMk id="2" creationId="{0DE50B87-45AB-A005-1C6F-9AEDACE947BF}"/>
          </ac:picMkLst>
        </pc:picChg>
        <pc:picChg chg="add mod">
          <ac:chgData name="Daniel GARZA" userId="fdc002f3bb6c7156" providerId="LiveId" clId="{AE345492-FBD6-431E-836B-0D3C304CE590}" dt="2023-05-26T05:21:57.053" v="1045" actId="1035"/>
          <ac:picMkLst>
            <pc:docMk/>
            <pc:sldMk cId="3898881588" sldId="297"/>
            <ac:picMk id="3" creationId="{D063B077-680C-6C84-7557-240973162ABE}"/>
          </ac:picMkLst>
        </pc:picChg>
        <pc:picChg chg="add mod">
          <ac:chgData name="Daniel GARZA" userId="fdc002f3bb6c7156" providerId="LiveId" clId="{AE345492-FBD6-431E-836B-0D3C304CE590}" dt="2023-05-26T05:20:28.086" v="1031"/>
          <ac:picMkLst>
            <pc:docMk/>
            <pc:sldMk cId="3898881588" sldId="297"/>
            <ac:picMk id="4" creationId="{02782AA1-3600-4C02-0B08-181F62196295}"/>
          </ac:picMkLst>
        </pc:picChg>
        <pc:picChg chg="add mod">
          <ac:chgData name="Daniel GARZA" userId="fdc002f3bb6c7156" providerId="LiveId" clId="{AE345492-FBD6-431E-836B-0D3C304CE590}" dt="2023-05-26T05:23:20.764" v="1059" actId="1037"/>
          <ac:picMkLst>
            <pc:docMk/>
            <pc:sldMk cId="3898881588" sldId="297"/>
            <ac:picMk id="6" creationId="{85F80560-C06C-E0C2-BA5B-3DE4F450FD33}"/>
          </ac:picMkLst>
        </pc:picChg>
        <pc:picChg chg="add mod">
          <ac:chgData name="Daniel GARZA" userId="fdc002f3bb6c7156" providerId="LiveId" clId="{AE345492-FBD6-431E-836B-0D3C304CE590}" dt="2023-05-26T05:24:59.437" v="1072" actId="14100"/>
          <ac:picMkLst>
            <pc:docMk/>
            <pc:sldMk cId="3898881588" sldId="297"/>
            <ac:picMk id="8" creationId="{5EE9E0C0-BEDE-D1C9-BF88-3B26F1F77DA0}"/>
          </ac:picMkLst>
        </pc:picChg>
        <pc:picChg chg="add mod">
          <ac:chgData name="Daniel GARZA" userId="fdc002f3bb6c7156" providerId="LiveId" clId="{AE345492-FBD6-431E-836B-0D3C304CE590}" dt="2023-05-26T05:25:34.559" v="1077" actId="1076"/>
          <ac:picMkLst>
            <pc:docMk/>
            <pc:sldMk cId="3898881588" sldId="297"/>
            <ac:picMk id="12" creationId="{3C59A1EC-B1AA-2274-2C59-516005AAD958}"/>
          </ac:picMkLst>
        </pc:picChg>
        <pc:picChg chg="add mod">
          <ac:chgData name="Daniel GARZA" userId="fdc002f3bb6c7156" providerId="LiveId" clId="{AE345492-FBD6-431E-836B-0D3C304CE590}" dt="2023-05-26T05:26:40.030" v="1085" actId="1036"/>
          <ac:picMkLst>
            <pc:docMk/>
            <pc:sldMk cId="3898881588" sldId="297"/>
            <ac:picMk id="16" creationId="{23C97D49-6C3F-AF9D-5D1C-4871AE472E7D}"/>
          </ac:picMkLst>
        </pc:picChg>
        <pc:picChg chg="mod">
          <ac:chgData name="Daniel GARZA" userId="fdc002f3bb6c7156" providerId="LiveId" clId="{AE345492-FBD6-431E-836B-0D3C304CE590}" dt="2023-05-26T05:24:02.920" v="1066" actId="1035"/>
          <ac:picMkLst>
            <pc:docMk/>
            <pc:sldMk cId="3898881588" sldId="297"/>
            <ac:picMk id="17" creationId="{59A1630D-32B9-259B-F187-339699AB7422}"/>
          </ac:picMkLst>
        </pc:picChg>
      </pc:sldChg>
      <pc:sldChg chg="addSp delSp modSp add mod ord">
        <pc:chgData name="Daniel GARZA" userId="fdc002f3bb6c7156" providerId="LiveId" clId="{AE345492-FBD6-431E-836B-0D3C304CE590}" dt="2023-05-26T07:59:32.783" v="1238" actId="21"/>
        <pc:sldMkLst>
          <pc:docMk/>
          <pc:sldMk cId="3210020988" sldId="298"/>
        </pc:sldMkLst>
        <pc:picChg chg="add del mod">
          <ac:chgData name="Daniel GARZA" userId="fdc002f3bb6c7156" providerId="LiveId" clId="{AE345492-FBD6-431E-836B-0D3C304CE590}" dt="2023-05-26T07:59:32.783" v="1238" actId="21"/>
          <ac:picMkLst>
            <pc:docMk/>
            <pc:sldMk cId="3210020988" sldId="298"/>
            <ac:picMk id="7" creationId="{6703FCB3-F0EB-3978-9A8C-E49882274669}"/>
          </ac:picMkLst>
        </pc:picChg>
      </pc:sldChg>
      <pc:sldChg chg="addSp delSp modSp new mod ord">
        <pc:chgData name="Daniel GARZA" userId="fdc002f3bb6c7156" providerId="LiveId" clId="{AE345492-FBD6-431E-836B-0D3C304CE590}" dt="2023-05-26T08:08:32.243" v="1273" actId="21"/>
        <pc:sldMkLst>
          <pc:docMk/>
          <pc:sldMk cId="1026373714" sldId="299"/>
        </pc:sldMkLst>
        <pc:spChg chg="del">
          <ac:chgData name="Daniel GARZA" userId="fdc002f3bb6c7156" providerId="LiveId" clId="{AE345492-FBD6-431E-836B-0D3C304CE590}" dt="2023-05-26T07:59:42.948" v="1241" actId="478"/>
          <ac:spMkLst>
            <pc:docMk/>
            <pc:sldMk cId="1026373714" sldId="299"/>
            <ac:spMk id="2" creationId="{28DE1D9B-D2EE-41CD-EEA5-97AD6EABA0AB}"/>
          </ac:spMkLst>
        </pc:spChg>
        <pc:spChg chg="del">
          <ac:chgData name="Daniel GARZA" userId="fdc002f3bb6c7156" providerId="LiveId" clId="{AE345492-FBD6-431E-836B-0D3C304CE590}" dt="2023-05-26T07:59:40.262" v="1240" actId="478"/>
          <ac:spMkLst>
            <pc:docMk/>
            <pc:sldMk cId="1026373714" sldId="299"/>
            <ac:spMk id="3" creationId="{47481B89-A5AF-2178-B510-3351796D6F4E}"/>
          </ac:spMkLst>
        </pc:spChg>
        <pc:picChg chg="add mod">
          <ac:chgData name="Daniel GARZA" userId="fdc002f3bb6c7156" providerId="LiveId" clId="{AE345492-FBD6-431E-836B-0D3C304CE590}" dt="2023-05-26T07:59:56.062" v="1244" actId="1076"/>
          <ac:picMkLst>
            <pc:docMk/>
            <pc:sldMk cId="1026373714" sldId="299"/>
            <ac:picMk id="4" creationId="{BFBD35FC-451F-CA44-F68A-E7D1DBE796D7}"/>
          </ac:picMkLst>
        </pc:picChg>
        <pc:picChg chg="del mod replST">
          <ac:chgData name="Daniel GARZA" userId="fdc002f3bb6c7156" providerId="LiveId" clId="{AE345492-FBD6-431E-836B-0D3C304CE590}" dt="2023-05-26T08:08:32.243" v="1273" actId="21"/>
          <ac:picMkLst>
            <pc:docMk/>
            <pc:sldMk cId="1026373714" sldId="299"/>
            <ac:picMk id="6" creationId="{8D1DE1F2-01BF-A6AC-02B9-D40241FD117F}"/>
          </ac:picMkLst>
        </pc:picChg>
      </pc:sldChg>
      <pc:sldChg chg="addSp delSp modSp new mod">
        <pc:chgData name="Daniel GARZA" userId="fdc002f3bb6c7156" providerId="LiveId" clId="{AE345492-FBD6-431E-836B-0D3C304CE590}" dt="2023-05-26T08:21:26.018" v="1418" actId="1076"/>
        <pc:sldMkLst>
          <pc:docMk/>
          <pc:sldMk cId="3543756235" sldId="300"/>
        </pc:sldMkLst>
        <pc:spChg chg="del">
          <ac:chgData name="Daniel GARZA" userId="fdc002f3bb6c7156" providerId="LiveId" clId="{AE345492-FBD6-431E-836B-0D3C304CE590}" dt="2023-05-26T08:08:36.630" v="1275" actId="478"/>
          <ac:spMkLst>
            <pc:docMk/>
            <pc:sldMk cId="3543756235" sldId="300"/>
            <ac:spMk id="2" creationId="{0129EE28-E4E4-9EA6-2429-12CC6C9A6B66}"/>
          </ac:spMkLst>
        </pc:spChg>
        <pc:spChg chg="del">
          <ac:chgData name="Daniel GARZA" userId="fdc002f3bb6c7156" providerId="LiveId" clId="{AE345492-FBD6-431E-836B-0D3C304CE590}" dt="2023-05-26T08:08:35.337" v="1274" actId="478"/>
          <ac:spMkLst>
            <pc:docMk/>
            <pc:sldMk cId="3543756235" sldId="300"/>
            <ac:spMk id="3" creationId="{2DF89827-8547-FBC3-C721-4C1737B5AE6C}"/>
          </ac:spMkLst>
        </pc:spChg>
        <pc:picChg chg="add mod">
          <ac:chgData name="Daniel GARZA" userId="fdc002f3bb6c7156" providerId="LiveId" clId="{AE345492-FBD6-431E-836B-0D3C304CE590}" dt="2023-05-26T08:21:03.707" v="1413" actId="1076"/>
          <ac:picMkLst>
            <pc:docMk/>
            <pc:sldMk cId="3543756235" sldId="300"/>
            <ac:picMk id="4" creationId="{33E95FD4-C20B-6643-05B3-3B8CBE9574D1}"/>
          </ac:picMkLst>
        </pc:picChg>
        <pc:picChg chg="mod replST">
          <ac:chgData name="Daniel GARZA" userId="fdc002f3bb6c7156" providerId="LiveId" clId="{AE345492-FBD6-431E-836B-0D3C304CE590}" dt="2023-05-26T08:21:17.754" v="1416" actId="1076"/>
          <ac:picMkLst>
            <pc:docMk/>
            <pc:sldMk cId="3543756235" sldId="300"/>
            <ac:picMk id="6" creationId="{61DA8A76-9BE5-CF59-465E-4FAD2FC4F558}"/>
          </ac:picMkLst>
        </pc:picChg>
        <pc:picChg chg="mod replST">
          <ac:chgData name="Daniel GARZA" userId="fdc002f3bb6c7156" providerId="LiveId" clId="{AE345492-FBD6-431E-836B-0D3C304CE590}" dt="2023-05-26T08:21:15.250" v="1415" actId="1076"/>
          <ac:picMkLst>
            <pc:docMk/>
            <pc:sldMk cId="3543756235" sldId="300"/>
            <ac:picMk id="8" creationId="{86AADE56-7E38-5FE6-E35C-F0C7FBDFA337}"/>
          </ac:picMkLst>
        </pc:picChg>
        <pc:picChg chg="add mod">
          <ac:chgData name="Daniel GARZA" userId="fdc002f3bb6c7156" providerId="LiveId" clId="{AE345492-FBD6-431E-836B-0D3C304CE590}" dt="2023-05-26T08:21:26.018" v="1418" actId="1076"/>
          <ac:picMkLst>
            <pc:docMk/>
            <pc:sldMk cId="3543756235" sldId="300"/>
            <ac:picMk id="9" creationId="{798168F7-FDB6-CEEB-9AF3-F49351ECF3BA}"/>
          </ac:picMkLst>
        </pc:picChg>
      </pc:sldChg>
      <pc:sldChg chg="addSp delSp modSp add del mod">
        <pc:chgData name="Daniel GARZA" userId="fdc002f3bb6c7156" providerId="LiveId" clId="{AE345492-FBD6-431E-836B-0D3C304CE590}" dt="2023-05-26T08:24:17.808" v="1462" actId="2696"/>
        <pc:sldMkLst>
          <pc:docMk/>
          <pc:sldMk cId="101687021" sldId="301"/>
        </pc:sldMkLst>
        <pc:spChg chg="add del">
          <ac:chgData name="Daniel GARZA" userId="fdc002f3bb6c7156" providerId="LiveId" clId="{AE345492-FBD6-431E-836B-0D3C304CE590}" dt="2023-05-26T08:14:50.078" v="1346" actId="22"/>
          <ac:spMkLst>
            <pc:docMk/>
            <pc:sldMk cId="101687021" sldId="301"/>
            <ac:spMk id="10" creationId="{104488DC-B2EC-F6BC-EDC1-8AD0E1CD5220}"/>
          </ac:spMkLst>
        </pc:sp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3" creationId="{69109951-631F-A242-4954-A3BAC22A60F5}"/>
          </ac:picMkLst>
        </pc:picChg>
        <pc:picChg chg="mod">
          <ac:chgData name="Daniel GARZA" userId="fdc002f3bb6c7156" providerId="LiveId" clId="{AE345492-FBD6-431E-836B-0D3C304CE590}" dt="2023-05-26T08:16:13.987" v="1398" actId="1076"/>
          <ac:picMkLst>
            <pc:docMk/>
            <pc:sldMk cId="101687021" sldId="301"/>
            <ac:picMk id="4" creationId="{33E95FD4-C20B-6643-05B3-3B8CBE9574D1}"/>
          </ac:picMkLst>
        </pc:picChg>
        <pc:picChg chg="mod">
          <ac:chgData name="Daniel GARZA" userId="fdc002f3bb6c7156" providerId="LiveId" clId="{AE345492-FBD6-431E-836B-0D3C304CE590}" dt="2023-05-26T08:16:16.555" v="1399" actId="1076"/>
          <ac:picMkLst>
            <pc:docMk/>
            <pc:sldMk cId="101687021" sldId="301"/>
            <ac:picMk id="6" creationId="{61DA8A76-9BE5-CF59-465E-4FAD2FC4F558}"/>
          </ac:picMkLst>
        </pc:pic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7" creationId="{7CC4B3BA-5179-C9CF-9D05-A0B460659680}"/>
          </ac:picMkLst>
        </pc:picChg>
        <pc:picChg chg="mod">
          <ac:chgData name="Daniel GARZA" userId="fdc002f3bb6c7156" providerId="LiveId" clId="{AE345492-FBD6-431E-836B-0D3C304CE590}" dt="2023-05-26T08:16:19.227" v="1400" actId="1076"/>
          <ac:picMkLst>
            <pc:docMk/>
            <pc:sldMk cId="101687021" sldId="301"/>
            <ac:picMk id="8" creationId="{86AADE56-7E38-5FE6-E35C-F0C7FBDFA337}"/>
          </ac:picMkLst>
        </pc:picChg>
        <pc:picChg chg="mod replST">
          <ac:chgData name="Daniel GARZA" userId="fdc002f3bb6c7156" providerId="LiveId" clId="{AE345492-FBD6-431E-836B-0D3C304CE590}" dt="2023-05-26T08:16:21.635" v="1401" actId="1076"/>
          <ac:picMkLst>
            <pc:docMk/>
            <pc:sldMk cId="101687021" sldId="301"/>
            <ac:picMk id="12" creationId="{5D98E16D-1070-D22B-F1E5-4C3E5196CC1B}"/>
          </ac:picMkLst>
        </pc:picChg>
        <pc:picChg chg="mod replST">
          <ac:chgData name="Daniel GARZA" userId="fdc002f3bb6c7156" providerId="LiveId" clId="{AE345492-FBD6-431E-836B-0D3C304CE590}" dt="2023-05-26T08:16:24.243" v="1402" actId="1076"/>
          <ac:picMkLst>
            <pc:docMk/>
            <pc:sldMk cId="101687021" sldId="301"/>
            <ac:picMk id="14" creationId="{A74CC36D-68CA-806B-22CF-239BB9408AE7}"/>
          </ac:picMkLst>
        </pc:picChg>
      </pc:sldChg>
      <pc:sldChg chg="addSp delSp modSp new del mod">
        <pc:chgData name="Daniel GARZA" userId="fdc002f3bb6c7156" providerId="LiveId" clId="{AE345492-FBD6-431E-836B-0D3C304CE590}" dt="2023-05-26T08:21:31.683" v="1419" actId="2696"/>
        <pc:sldMkLst>
          <pc:docMk/>
          <pc:sldMk cId="2464325239" sldId="302"/>
        </pc:sldMkLst>
        <pc:spChg chg="del">
          <ac:chgData name="Daniel GARZA" userId="fdc002f3bb6c7156" providerId="LiveId" clId="{AE345492-FBD6-431E-836B-0D3C304CE590}" dt="2023-05-26T08:16:44.039" v="1404" actId="478"/>
          <ac:spMkLst>
            <pc:docMk/>
            <pc:sldMk cId="2464325239" sldId="302"/>
            <ac:spMk id="2" creationId="{02E021DC-53D0-227A-3764-247A17B55DAE}"/>
          </ac:spMkLst>
        </pc:spChg>
        <pc:spChg chg="del">
          <ac:chgData name="Daniel GARZA" userId="fdc002f3bb6c7156" providerId="LiveId" clId="{AE345492-FBD6-431E-836B-0D3C304CE590}" dt="2023-05-26T08:16:45.878" v="1405" actId="478"/>
          <ac:spMkLst>
            <pc:docMk/>
            <pc:sldMk cId="2464325239" sldId="302"/>
            <ac:spMk id="3" creationId="{688CE74E-E382-4825-55C1-019BAA500AA4}"/>
          </ac:spMkLst>
        </pc:spChg>
        <pc:picChg chg="add del mod">
          <ac:chgData name="Daniel GARZA" userId="fdc002f3bb6c7156" providerId="LiveId" clId="{AE345492-FBD6-431E-836B-0D3C304CE590}" dt="2023-05-26T08:20:48.140" v="1408" actId="21"/>
          <ac:picMkLst>
            <pc:docMk/>
            <pc:sldMk cId="2464325239" sldId="302"/>
            <ac:picMk id="5" creationId="{825083C3-53EF-354C-46EA-EEDA6C16CCF3}"/>
          </ac:picMkLst>
        </pc:picChg>
      </pc:sldChg>
      <pc:sldChg chg="addSp modSp add mod">
        <pc:chgData name="Daniel GARZA" userId="fdc002f3bb6c7156" providerId="LiveId" clId="{AE345492-FBD6-431E-836B-0D3C304CE590}" dt="2023-05-26T08:23:50.313" v="1461" actId="1076"/>
        <pc:sldMkLst>
          <pc:docMk/>
          <pc:sldMk cId="3656598454" sldId="302"/>
        </pc:sldMkLst>
        <pc:picChg chg="add mod">
          <ac:chgData name="Daniel GARZA" userId="fdc002f3bb6c7156" providerId="LiveId" clId="{AE345492-FBD6-431E-836B-0D3C304CE590}" dt="2023-05-26T08:22:45.033" v="1433" actId="1076"/>
          <ac:picMkLst>
            <pc:docMk/>
            <pc:sldMk cId="3656598454" sldId="302"/>
            <ac:picMk id="2" creationId="{283A4C78-0D96-DE7C-79A8-44DDFE48BC5D}"/>
          </ac:picMkLst>
        </pc:picChg>
        <pc:picChg chg="add mod">
          <ac:chgData name="Daniel GARZA" userId="fdc002f3bb6c7156" providerId="LiveId" clId="{AE345492-FBD6-431E-836B-0D3C304CE590}" dt="2023-05-26T08:22:41.202" v="1432" actId="1076"/>
          <ac:picMkLst>
            <pc:docMk/>
            <pc:sldMk cId="3656598454" sldId="302"/>
            <ac:picMk id="3" creationId="{A01DDD9B-1035-808D-32AB-56616F2E4504}"/>
          </ac:picMkLst>
        </pc:picChg>
        <pc:picChg chg="add mod">
          <ac:chgData name="Daniel GARZA" userId="fdc002f3bb6c7156" providerId="LiveId" clId="{AE345492-FBD6-431E-836B-0D3C304CE590}" dt="2023-05-26T08:22:50.163" v="1434" actId="1076"/>
          <ac:picMkLst>
            <pc:docMk/>
            <pc:sldMk cId="3656598454" sldId="302"/>
            <ac:picMk id="5" creationId="{A4731D96-3C85-1D49-2C47-951ACF90AD2D}"/>
          </ac:picMkLst>
        </pc:picChg>
        <pc:picChg chg="add mod">
          <ac:chgData name="Daniel GARZA" userId="fdc002f3bb6c7156" providerId="LiveId" clId="{AE345492-FBD6-431E-836B-0D3C304CE590}" dt="2023-05-26T08:22:54.122" v="1435" actId="1076"/>
          <ac:picMkLst>
            <pc:docMk/>
            <pc:sldMk cId="3656598454" sldId="302"/>
            <ac:picMk id="7" creationId="{D04E00EF-2FC0-941C-26E3-AE72C00AAF31}"/>
          </ac:picMkLst>
        </pc:picChg>
        <pc:picChg chg="mod">
          <ac:chgData name="Daniel GARZA" userId="fdc002f3bb6c7156" providerId="LiveId" clId="{AE345492-FBD6-431E-836B-0D3C304CE590}" dt="2023-05-26T08:23:50.313" v="1461" actId="1076"/>
          <ac:picMkLst>
            <pc:docMk/>
            <pc:sldMk cId="3656598454" sldId="302"/>
            <ac:picMk id="9" creationId="{798168F7-FDB6-CEEB-9AF3-F49351ECF3BA}"/>
          </ac:picMkLst>
        </pc:picChg>
        <pc:picChg chg="mod replST">
          <ac:chgData name="Daniel GARZA" userId="fdc002f3bb6c7156" providerId="LiveId" clId="{AE345492-FBD6-431E-836B-0D3C304CE590}" dt="2023-05-26T08:23:17.851" v="1460" actId="1076"/>
          <ac:picMkLst>
            <pc:docMk/>
            <pc:sldMk cId="3656598454" sldId="302"/>
            <ac:picMk id="11" creationId="{93CF976C-3B6C-154C-0352-0AFBA99B9CC2}"/>
          </ac:picMkLst>
        </pc:picChg>
      </pc:sldChg>
      <pc:sldChg chg="delSp new mod">
        <pc:chgData name="Daniel GARZA" userId="fdc002f3bb6c7156" providerId="LiveId" clId="{AE345492-FBD6-431E-836B-0D3C304CE590}" dt="2023-05-26T08:24:28.374" v="1464" actId="478"/>
        <pc:sldMkLst>
          <pc:docMk/>
          <pc:sldMk cId="607525077" sldId="303"/>
        </pc:sldMkLst>
        <pc:spChg chg="del">
          <ac:chgData name="Daniel GARZA" userId="fdc002f3bb6c7156" providerId="LiveId" clId="{AE345492-FBD6-431E-836B-0D3C304CE590}" dt="2023-05-26T08:24:28.374" v="1464" actId="478"/>
          <ac:spMkLst>
            <pc:docMk/>
            <pc:sldMk cId="607525077" sldId="303"/>
            <ac:spMk id="2" creationId="{4079F47E-3688-99B5-EAEA-8BD565A14FC6}"/>
          </ac:spMkLst>
        </pc:spChg>
      </pc:sldChg>
      <pc:sldChg chg="delSp modSp add mod">
        <pc:chgData name="Daniel GARZA" userId="fdc002f3bb6c7156" providerId="LiveId" clId="{AE345492-FBD6-431E-836B-0D3C304CE590}" dt="2023-05-26T08:25:30.561" v="1517" actId="1076"/>
        <pc:sldMkLst>
          <pc:docMk/>
          <pc:sldMk cId="124307633" sldId="304"/>
        </pc:sldMkLst>
        <pc:picChg chg="del">
          <ac:chgData name="Daniel GARZA" userId="fdc002f3bb6c7156" providerId="LiveId" clId="{AE345492-FBD6-431E-836B-0D3C304CE590}" dt="2023-05-26T08:24:36.227" v="1466" actId="478"/>
          <ac:picMkLst>
            <pc:docMk/>
            <pc:sldMk cId="124307633" sldId="304"/>
            <ac:picMk id="2" creationId="{283A4C78-0D96-DE7C-79A8-44DDFE48BC5D}"/>
          </ac:picMkLst>
        </pc:picChg>
        <pc:picChg chg="del">
          <ac:chgData name="Daniel GARZA" userId="fdc002f3bb6c7156" providerId="LiveId" clId="{AE345492-FBD6-431E-836B-0D3C304CE590}" dt="2023-05-26T08:24:37.837" v="1467" actId="478"/>
          <ac:picMkLst>
            <pc:docMk/>
            <pc:sldMk cId="124307633" sldId="304"/>
            <ac:picMk id="3" creationId="{A01DDD9B-1035-808D-32AB-56616F2E4504}"/>
          </ac:picMkLst>
        </pc:picChg>
        <pc:picChg chg="mod replST">
          <ac:chgData name="Daniel GARZA" userId="fdc002f3bb6c7156" providerId="LiveId" clId="{AE345492-FBD6-431E-836B-0D3C304CE590}" dt="2023-05-26T08:24:52.913" v="1492" actId="1076"/>
          <ac:picMkLst>
            <pc:docMk/>
            <pc:sldMk cId="124307633" sldId="304"/>
            <ac:picMk id="12" creationId="{10AA0A46-4A91-6233-8D80-C4FAD5164C2C}"/>
          </ac:picMkLst>
        </pc:picChg>
        <pc:picChg chg="mod replST">
          <ac:chgData name="Daniel GARZA" userId="fdc002f3bb6c7156" providerId="LiveId" clId="{AE345492-FBD6-431E-836B-0D3C304CE590}" dt="2023-05-26T08:25:30.561" v="1517" actId="1076"/>
          <ac:picMkLst>
            <pc:docMk/>
            <pc:sldMk cId="124307633" sldId="304"/>
            <ac:picMk id="14" creationId="{9C4FFEB2-5689-32FF-EF2B-719B60B6A0A1}"/>
          </ac:picMkLst>
        </pc:picChg>
      </pc:sldChg>
      <pc:sldChg chg="addSp delSp modSp new mod">
        <pc:chgData name="Daniel GARZA" userId="fdc002f3bb6c7156" providerId="LiveId" clId="{AE345492-FBD6-431E-836B-0D3C304CE590}" dt="2023-05-26T08:52:16.119" v="2233"/>
        <pc:sldMkLst>
          <pc:docMk/>
          <pc:sldMk cId="1833108797" sldId="305"/>
        </pc:sldMkLst>
        <pc:spChg chg="del">
          <ac:chgData name="Daniel GARZA" userId="fdc002f3bb6c7156" providerId="LiveId" clId="{AE345492-FBD6-431E-836B-0D3C304CE590}" dt="2023-05-26T08:26:02.884" v="1519" actId="478"/>
          <ac:spMkLst>
            <pc:docMk/>
            <pc:sldMk cId="1833108797" sldId="305"/>
            <ac:spMk id="2" creationId="{7BB47269-9795-98F1-F2EB-4B981543577A}"/>
          </ac:spMkLst>
        </pc:spChg>
        <pc:spChg chg="del">
          <ac:chgData name="Daniel GARZA" userId="fdc002f3bb6c7156" providerId="LiveId" clId="{AE345492-FBD6-431E-836B-0D3C304CE590}" dt="2023-05-26T08:26:04.867" v="1520" actId="478"/>
          <ac:spMkLst>
            <pc:docMk/>
            <pc:sldMk cId="1833108797" sldId="305"/>
            <ac:spMk id="3" creationId="{5BE92B6F-40EB-192A-6ADD-3E58F3ECB12A}"/>
          </ac:spMkLst>
        </pc:spChg>
        <pc:picChg chg="add mod">
          <ac:chgData name="Daniel GARZA" userId="fdc002f3bb6c7156" providerId="LiveId" clId="{AE345492-FBD6-431E-836B-0D3C304CE590}" dt="2023-05-26T08:52:16.119" v="2233"/>
          <ac:picMkLst>
            <pc:docMk/>
            <pc:sldMk cId="1833108797" sldId="305"/>
            <ac:picMk id="4" creationId="{2C0A0F53-F93F-91C7-542D-86D5E75293F9}"/>
          </ac:picMkLst>
        </pc:picChg>
      </pc:sldChg>
      <pc:sldChg chg="addSp delSp modSp add mod">
        <pc:chgData name="Daniel GARZA" userId="fdc002f3bb6c7156" providerId="LiveId" clId="{AE345492-FBD6-431E-836B-0D3C304CE590}" dt="2023-05-26T08:51:49.032" v="2232"/>
        <pc:sldMkLst>
          <pc:docMk/>
          <pc:sldMk cId="4050590629" sldId="306"/>
        </pc:sldMkLst>
        <pc:spChg chg="add del">
          <ac:chgData name="Daniel GARZA" userId="fdc002f3bb6c7156" providerId="LiveId" clId="{AE345492-FBD6-431E-836B-0D3C304CE590}" dt="2023-05-26T08:27:56.330" v="1556"/>
          <ac:spMkLst>
            <pc:docMk/>
            <pc:sldMk cId="4050590629" sldId="306"/>
            <ac:spMk id="10" creationId="{ACB941F6-F756-F1FE-DF93-D98435E5859D}"/>
          </ac:spMkLst>
        </pc:spChg>
        <pc:picChg chg="mod replST">
          <ac:chgData name="Daniel GARZA" userId="fdc002f3bb6c7156" providerId="LiveId" clId="{AE345492-FBD6-431E-836B-0D3C304CE590}" dt="2023-05-26T08:27:04.321" v="1554" actId="1076"/>
          <ac:picMkLst>
            <pc:docMk/>
            <pc:sldMk cId="4050590629" sldId="306"/>
            <ac:picMk id="3" creationId="{CFAB7684-061D-1084-3A8D-5C5A43E8B7CD}"/>
          </ac:picMkLst>
        </pc:picChg>
        <pc:picChg chg="del">
          <ac:chgData name="Daniel GARZA" userId="fdc002f3bb6c7156" providerId="LiveId" clId="{AE345492-FBD6-431E-836B-0D3C304CE590}" dt="2023-05-26T08:26:45.242" v="1522" actId="478"/>
          <ac:picMkLst>
            <pc:docMk/>
            <pc:sldMk cId="4050590629" sldId="306"/>
            <ac:picMk id="4" creationId="{33E95FD4-C20B-6643-05B3-3B8CBE9574D1}"/>
          </ac:picMkLst>
        </pc:picChg>
        <pc:picChg chg="del">
          <ac:chgData name="Daniel GARZA" userId="fdc002f3bb6c7156" providerId="LiveId" clId="{AE345492-FBD6-431E-836B-0D3C304CE590}" dt="2023-05-26T08:26:47.200" v="1525" actId="478"/>
          <ac:picMkLst>
            <pc:docMk/>
            <pc:sldMk cId="4050590629" sldId="306"/>
            <ac:picMk id="5" creationId="{A4731D96-3C85-1D49-2C47-951ACF90AD2D}"/>
          </ac:picMkLst>
        </pc:picChg>
        <pc:picChg chg="del">
          <ac:chgData name="Daniel GARZA" userId="fdc002f3bb6c7156" providerId="LiveId" clId="{AE345492-FBD6-431E-836B-0D3C304CE590}" dt="2023-05-26T08:26:45.846" v="1523" actId="478"/>
          <ac:picMkLst>
            <pc:docMk/>
            <pc:sldMk cId="4050590629" sldId="306"/>
            <ac:picMk id="6" creationId="{61DA8A76-9BE5-CF59-465E-4FAD2FC4F558}"/>
          </ac:picMkLst>
        </pc:picChg>
        <pc:picChg chg="del">
          <ac:chgData name="Daniel GARZA" userId="fdc002f3bb6c7156" providerId="LiveId" clId="{AE345492-FBD6-431E-836B-0D3C304CE590}" dt="2023-05-26T08:26:47.833" v="1526" actId="478"/>
          <ac:picMkLst>
            <pc:docMk/>
            <pc:sldMk cId="4050590629" sldId="306"/>
            <ac:picMk id="7" creationId="{D04E00EF-2FC0-941C-26E3-AE72C00AAF31}"/>
          </ac:picMkLst>
        </pc:picChg>
        <pc:picChg chg="del">
          <ac:chgData name="Daniel GARZA" userId="fdc002f3bb6c7156" providerId="LiveId" clId="{AE345492-FBD6-431E-836B-0D3C304CE590}" dt="2023-05-26T08:26:46.559" v="1524" actId="478"/>
          <ac:picMkLst>
            <pc:docMk/>
            <pc:sldMk cId="4050590629" sldId="306"/>
            <ac:picMk id="8" creationId="{86AADE56-7E38-5FE6-E35C-F0C7FBDFA337}"/>
          </ac:picMkLst>
        </pc:picChg>
        <pc:picChg chg="mod">
          <ac:chgData name="Daniel GARZA" userId="fdc002f3bb6c7156" providerId="LiveId" clId="{AE345492-FBD6-431E-836B-0D3C304CE590}" dt="2023-05-26T08:38:46.036" v="1821" actId="1076"/>
          <ac:picMkLst>
            <pc:docMk/>
            <pc:sldMk cId="4050590629" sldId="306"/>
            <ac:picMk id="9" creationId="{798168F7-FDB6-CEEB-9AF3-F49351ECF3BA}"/>
          </ac:picMkLst>
        </pc:picChg>
        <pc:picChg chg="del">
          <ac:chgData name="Daniel GARZA" userId="fdc002f3bb6c7156" providerId="LiveId" clId="{AE345492-FBD6-431E-836B-0D3C304CE590}" dt="2023-05-26T08:26:48.620" v="1527" actId="478"/>
          <ac:picMkLst>
            <pc:docMk/>
            <pc:sldMk cId="4050590629" sldId="306"/>
            <ac:picMk id="11" creationId="{93CF976C-3B6C-154C-0352-0AFBA99B9CC2}"/>
          </ac:picMkLst>
        </pc:picChg>
        <pc:picChg chg="del">
          <ac:chgData name="Daniel GARZA" userId="fdc002f3bb6c7156" providerId="LiveId" clId="{AE345492-FBD6-431E-836B-0D3C304CE590}" dt="2023-05-26T08:26:49.354" v="1528" actId="478"/>
          <ac:picMkLst>
            <pc:docMk/>
            <pc:sldMk cId="4050590629" sldId="306"/>
            <ac:picMk id="12" creationId="{10AA0A46-4A91-6233-8D80-C4FAD5164C2C}"/>
          </ac:picMkLst>
        </pc:picChg>
        <pc:picChg chg="del">
          <ac:chgData name="Daniel GARZA" userId="fdc002f3bb6c7156" providerId="LiveId" clId="{AE345492-FBD6-431E-836B-0D3C304CE590}" dt="2023-05-26T08:26:49.957" v="1529" actId="478"/>
          <ac:picMkLst>
            <pc:docMk/>
            <pc:sldMk cId="4050590629" sldId="306"/>
            <ac:picMk id="14" creationId="{9C4FFEB2-5689-32FF-EF2B-719B60B6A0A1}"/>
          </ac:picMkLst>
        </pc:picChg>
        <pc:picChg chg="del mod replST">
          <ac:chgData name="Daniel GARZA" userId="fdc002f3bb6c7156" providerId="LiveId" clId="{AE345492-FBD6-431E-836B-0D3C304CE590}" dt="2023-05-26T08:28:58.449" v="1611" actId="478"/>
          <ac:picMkLst>
            <pc:docMk/>
            <pc:sldMk cId="4050590629" sldId="306"/>
            <ac:picMk id="15" creationId="{5FEDBC5A-C8A2-768B-E113-8C914D0A07A5}"/>
          </ac:picMkLst>
        </pc:picChg>
        <pc:picChg chg="del mod ord replST">
          <ac:chgData name="Daniel GARZA" userId="fdc002f3bb6c7156" providerId="LiveId" clId="{AE345492-FBD6-431E-836B-0D3C304CE590}" dt="2023-05-26T08:29:26.676" v="1641" actId="478"/>
          <ac:picMkLst>
            <pc:docMk/>
            <pc:sldMk cId="4050590629" sldId="306"/>
            <ac:picMk id="17" creationId="{4D1C851B-115D-7AB2-3698-2931F18691A9}"/>
          </ac:picMkLst>
        </pc:picChg>
        <pc:picChg chg="del mod ord replST">
          <ac:chgData name="Daniel GARZA" userId="fdc002f3bb6c7156" providerId="LiveId" clId="{AE345492-FBD6-431E-836B-0D3C304CE590}" dt="2023-05-26T08:29:38.552" v="1672" actId="478"/>
          <ac:picMkLst>
            <pc:docMk/>
            <pc:sldMk cId="4050590629" sldId="306"/>
            <ac:picMk id="19" creationId="{3AC9A6D9-F482-F8FA-7BD7-32B13CEBCEC6}"/>
          </ac:picMkLst>
        </pc:picChg>
        <pc:picChg chg="del mod ord replST">
          <ac:chgData name="Daniel GARZA" userId="fdc002f3bb6c7156" providerId="LiveId" clId="{AE345492-FBD6-431E-836B-0D3C304CE590}" dt="2023-05-26T08:29:53.349" v="1702" actId="478"/>
          <ac:picMkLst>
            <pc:docMk/>
            <pc:sldMk cId="4050590629" sldId="306"/>
            <ac:picMk id="21" creationId="{ADEDEF67-820B-61DE-32EC-2D67240579FD}"/>
          </ac:picMkLst>
        </pc:picChg>
        <pc:picChg chg="del mod ord replST">
          <ac:chgData name="Daniel GARZA" userId="fdc002f3bb6c7156" providerId="LiveId" clId="{AE345492-FBD6-431E-836B-0D3C304CE590}" dt="2023-05-26T08:31:39.459" v="1732" actId="478"/>
          <ac:picMkLst>
            <pc:docMk/>
            <pc:sldMk cId="4050590629" sldId="306"/>
            <ac:picMk id="23" creationId="{BB25433F-0A7B-DD24-5957-5F3B51BA4784}"/>
          </ac:picMkLst>
        </pc:picChg>
        <pc:picChg chg="del mod ord replST">
          <ac:chgData name="Daniel GARZA" userId="fdc002f3bb6c7156" providerId="LiveId" clId="{AE345492-FBD6-431E-836B-0D3C304CE590}" dt="2023-05-26T08:38:05.323" v="1791" actId="478"/>
          <ac:picMkLst>
            <pc:docMk/>
            <pc:sldMk cId="4050590629" sldId="306"/>
            <ac:picMk id="25" creationId="{BCDB0133-8F83-1BC8-C66F-04677CB3DDEF}"/>
          </ac:picMkLst>
        </pc:picChg>
        <pc:picChg chg="del mod replST">
          <ac:chgData name="Daniel GARZA" userId="fdc002f3bb6c7156" providerId="LiveId" clId="{AE345492-FBD6-431E-836B-0D3C304CE590}" dt="2023-05-26T08:32:32.113" v="1761" actId="478"/>
          <ac:picMkLst>
            <pc:docMk/>
            <pc:sldMk cId="4050590629" sldId="306"/>
            <ac:picMk id="27" creationId="{C4ED6879-9EF7-4D6E-4902-9EDEDA5F7FCF}"/>
          </ac:picMkLst>
        </pc:picChg>
        <pc:picChg chg="del mod ord replST">
          <ac:chgData name="Daniel GARZA" userId="fdc002f3bb6c7156" providerId="LiveId" clId="{AE345492-FBD6-431E-836B-0D3C304CE590}" dt="2023-05-26T08:38:29.627" v="1794" actId="478"/>
          <ac:picMkLst>
            <pc:docMk/>
            <pc:sldMk cId="4050590629" sldId="306"/>
            <ac:picMk id="29" creationId="{E40EBF83-7C7A-AC09-58BB-D45E7E429B59}"/>
          </ac:picMkLst>
        </pc:picChg>
        <pc:picChg chg="mod replST">
          <ac:chgData name="Daniel GARZA" userId="fdc002f3bb6c7156" providerId="LiveId" clId="{AE345492-FBD6-431E-836B-0D3C304CE590}" dt="2023-05-26T08:39:54.119" v="1848" actId="1076"/>
          <ac:picMkLst>
            <pc:docMk/>
            <pc:sldMk cId="4050590629" sldId="306"/>
            <ac:picMk id="31" creationId="{C88DFE34-6235-137B-67E8-35392898D8E5}"/>
          </ac:picMkLst>
        </pc:picChg>
        <pc:picChg chg="mod replST">
          <ac:chgData name="Daniel GARZA" userId="fdc002f3bb6c7156" providerId="LiveId" clId="{AE345492-FBD6-431E-836B-0D3C304CE590}" dt="2023-05-26T08:39:56.999" v="1849" actId="1076"/>
          <ac:picMkLst>
            <pc:docMk/>
            <pc:sldMk cId="4050590629" sldId="306"/>
            <ac:picMk id="33" creationId="{A920B452-2129-5144-00FA-F2BA44C6595C}"/>
          </ac:picMkLst>
        </pc:picChg>
        <pc:picChg chg="mod replST">
          <ac:chgData name="Daniel GARZA" userId="fdc002f3bb6c7156" providerId="LiveId" clId="{AE345492-FBD6-431E-836B-0D3C304CE590}" dt="2023-05-26T08:41:18.038" v="1874" actId="1076"/>
          <ac:picMkLst>
            <pc:docMk/>
            <pc:sldMk cId="4050590629" sldId="306"/>
            <ac:picMk id="35" creationId="{B2F7808F-3CF6-1700-8C67-73454999F434}"/>
          </ac:picMkLst>
        </pc:picChg>
        <pc:picChg chg="del mod replST">
          <ac:chgData name="Daniel GARZA" userId="fdc002f3bb6c7156" providerId="LiveId" clId="{AE345492-FBD6-431E-836B-0D3C304CE590}" dt="2023-05-26T08:46:07.023" v="1927" actId="478"/>
          <ac:picMkLst>
            <pc:docMk/>
            <pc:sldMk cId="4050590629" sldId="306"/>
            <ac:picMk id="37" creationId="{16302404-C284-1602-F8B7-753F12FFE67C}"/>
          </ac:picMkLst>
        </pc:picChg>
        <pc:picChg chg="del mod ord replST">
          <ac:chgData name="Daniel GARZA" userId="fdc002f3bb6c7156" providerId="LiveId" clId="{AE345492-FBD6-431E-836B-0D3C304CE590}" dt="2023-05-26T08:47:07.250" v="2014" actId="478"/>
          <ac:picMkLst>
            <pc:docMk/>
            <pc:sldMk cId="4050590629" sldId="306"/>
            <ac:picMk id="39" creationId="{081BFF07-6C7F-8EED-6468-235FC5DC0A6F}"/>
          </ac:picMkLst>
        </pc:picChg>
        <pc:picChg chg="del mod replST">
          <ac:chgData name="Daniel GARZA" userId="fdc002f3bb6c7156" providerId="LiveId" clId="{AE345492-FBD6-431E-836B-0D3C304CE590}" dt="2023-05-26T08:46:59.963" v="1983" actId="478"/>
          <ac:picMkLst>
            <pc:docMk/>
            <pc:sldMk cId="4050590629" sldId="306"/>
            <ac:picMk id="41" creationId="{2DD3B68E-DCCF-A1B5-809E-80CD221BC243}"/>
          </ac:picMkLst>
        </pc:picChg>
        <pc:picChg chg="del mod ord replST">
          <ac:chgData name="Daniel GARZA" userId="fdc002f3bb6c7156" providerId="LiveId" clId="{AE345492-FBD6-431E-836B-0D3C304CE590}" dt="2023-05-26T08:49:42.322" v="2044" actId="478"/>
          <ac:picMkLst>
            <pc:docMk/>
            <pc:sldMk cId="4050590629" sldId="306"/>
            <ac:picMk id="43" creationId="{0A7808F1-DE78-9A68-5166-32D69CBF831A}"/>
          </ac:picMkLst>
        </pc:picChg>
        <pc:picChg chg="mod ord replST">
          <ac:chgData name="Daniel GARZA" userId="fdc002f3bb6c7156" providerId="LiveId" clId="{AE345492-FBD6-431E-836B-0D3C304CE590}" dt="2023-05-26T08:47:07.251" v="2016" actId="962"/>
          <ac:picMkLst>
            <pc:docMk/>
            <pc:sldMk cId="4050590629" sldId="306"/>
            <ac:picMk id="45" creationId="{3C861A2A-FD91-E750-104B-464423C207B1}"/>
          </ac:picMkLst>
        </pc:picChg>
        <pc:picChg chg="del mod ord replST">
          <ac:chgData name="Daniel GARZA" userId="fdc002f3bb6c7156" providerId="LiveId" clId="{AE345492-FBD6-431E-836B-0D3C304CE590}" dt="2023-05-26T08:50:37.575" v="2074" actId="478"/>
          <ac:picMkLst>
            <pc:docMk/>
            <pc:sldMk cId="4050590629" sldId="306"/>
            <ac:picMk id="47" creationId="{4276C987-DDFA-8068-79EC-E86E311A49CB}"/>
          </ac:picMkLst>
        </pc:picChg>
        <pc:picChg chg="del mod ord replST">
          <ac:chgData name="Daniel GARZA" userId="fdc002f3bb6c7156" providerId="LiveId" clId="{AE345492-FBD6-431E-836B-0D3C304CE590}" dt="2023-05-26T08:51:00.499" v="2105" actId="478"/>
          <ac:picMkLst>
            <pc:docMk/>
            <pc:sldMk cId="4050590629" sldId="306"/>
            <ac:picMk id="49" creationId="{A2DC4368-E146-1389-4DB8-9494D7D9F4D7}"/>
          </ac:picMkLst>
        </pc:picChg>
        <pc:picChg chg="del mod ord replST">
          <ac:chgData name="Daniel GARZA" userId="fdc002f3bb6c7156" providerId="LiveId" clId="{AE345492-FBD6-431E-836B-0D3C304CE590}" dt="2023-05-26T08:51:17.936" v="2138" actId="478"/>
          <ac:picMkLst>
            <pc:docMk/>
            <pc:sldMk cId="4050590629" sldId="306"/>
            <ac:picMk id="51" creationId="{135B60FA-B3E3-E041-62FC-86F5E67CC075}"/>
          </ac:picMkLst>
        </pc:picChg>
        <pc:picChg chg="del mod ord replST">
          <ac:chgData name="Daniel GARZA" userId="fdc002f3bb6c7156" providerId="LiveId" clId="{AE345492-FBD6-431E-836B-0D3C304CE590}" dt="2023-05-26T08:51:35.876" v="2169" actId="478"/>
          <ac:picMkLst>
            <pc:docMk/>
            <pc:sldMk cId="4050590629" sldId="306"/>
            <ac:picMk id="53" creationId="{8DD36E8B-2354-CFC3-6578-45A59EC16E7B}"/>
          </ac:picMkLst>
        </pc:picChg>
        <pc:picChg chg="add del mod ord rep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5" creationId="{70A1B763-A213-8B7A-954A-82880C2163F5}"/>
          </ac:picMkLst>
        </pc:picChg>
        <pc:picChg chg="del mod ord replST de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7" creationId="{BDB33BB1-87B2-4CEB-6169-FBF5EFD864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9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3.xml"/><Relationship Id="rId7" Type="http://schemas.openxmlformats.org/officeDocument/2006/relationships/image" Target="../media/image5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2" Type="http://schemas.openxmlformats.org/officeDocument/2006/relationships/tags" Target="../tags/tag5.xml"/><Relationship Id="rId16" Type="http://schemas.openxmlformats.org/officeDocument/2006/relationships/image" Target="../media/image58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53.png"/><Relationship Id="rId5" Type="http://schemas.openxmlformats.org/officeDocument/2006/relationships/tags" Target="../tags/tag8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7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image" Target="../media/image53.png"/><Relationship Id="rId18" Type="http://schemas.openxmlformats.org/officeDocument/2006/relationships/image" Target="../media/image60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52.png"/><Relationship Id="rId17" Type="http://schemas.openxmlformats.org/officeDocument/2006/relationships/image" Target="../media/image59.png"/><Relationship Id="rId2" Type="http://schemas.openxmlformats.org/officeDocument/2006/relationships/tags" Target="../tags/tag11.xml"/><Relationship Id="rId16" Type="http://schemas.openxmlformats.org/officeDocument/2006/relationships/image" Target="../media/image58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1.png"/><Relationship Id="rId5" Type="http://schemas.openxmlformats.org/officeDocument/2006/relationships/tags" Target="../tags/tag14.xml"/><Relationship Id="rId15" Type="http://schemas.openxmlformats.org/officeDocument/2006/relationships/image" Target="../media/image57.png"/><Relationship Id="rId10" Type="http://schemas.openxmlformats.org/officeDocument/2006/relationships/image" Target="../media/image50.pn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0" Type="http://schemas.openxmlformats.org/officeDocument/2006/relationships/image" Target="../media/image62.png"/><Relationship Id="rId4" Type="http://schemas.openxmlformats.org/officeDocument/2006/relationships/tags" Target="../tags/tag2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738D6-60E8-108F-81EC-4BF7149D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79" y="362719"/>
            <a:ext cx="1523385" cy="1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3085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33085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33085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A12952-E7FE-D9B8-A628-CF440D28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292" y="71990"/>
            <a:ext cx="1393562" cy="16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A12952-E7FE-D9B8-A628-CF440D28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292" y="71990"/>
            <a:ext cx="1393562" cy="1670596"/>
          </a:xfrm>
          <a:prstGeom prst="rect">
            <a:avLst/>
          </a:prstGeom>
        </p:spPr>
      </p:pic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A6998-6A81-1476-C265-B859AC2F32C0}"/>
              </a:ext>
            </a:extLst>
          </p:cNvPr>
          <p:cNvGrpSpPr/>
          <p:nvPr/>
        </p:nvGrpSpPr>
        <p:grpSpPr>
          <a:xfrm>
            <a:off x="447473" y="424202"/>
            <a:ext cx="6341340" cy="5800143"/>
            <a:chOff x="5930025" y="4324993"/>
            <a:chExt cx="3601990" cy="32945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97B08B-C78F-C6E6-29F8-98DAEF737F4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96300F4-B040-EC6B-4590-C22C6EBFA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8" name="Picture 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F6CD01F-5E05-6F68-8DD9-FEA345CB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C75E603A-ED87-2574-69F2-9AA0C3ED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98D56-46B4-87E3-69EB-4A3AA0F90A48}"/>
                </a:ext>
              </a:extLst>
            </p:cNvPr>
            <p:cNvSpPr txBox="1"/>
            <p:nvPr/>
          </p:nvSpPr>
          <p:spPr>
            <a:xfrm>
              <a:off x="6547238" y="4324993"/>
              <a:ext cx="1800270" cy="17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 (time in h)</a:t>
              </a:r>
            </a:p>
          </p:txBody>
        </p:sp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DC1F08B-282B-750F-9F8B-36169CB6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4" t="29804" r="4903" b="10700"/>
          <a:stretch/>
        </p:blipFill>
        <p:spPr>
          <a:xfrm>
            <a:off x="7762335" y="1631727"/>
            <a:ext cx="1594638" cy="14541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AAFFAEE-2381-9E02-9EE8-87996F040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29804" r="47860" b="10700"/>
          <a:stretch/>
        </p:blipFill>
        <p:spPr>
          <a:xfrm>
            <a:off x="9328926" y="1631727"/>
            <a:ext cx="1594638" cy="145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63D2-40C2-724C-63C8-00AC9F912EA4}"/>
              </a:ext>
            </a:extLst>
          </p:cNvPr>
          <p:cNvSpPr txBox="1"/>
          <p:nvPr/>
        </p:nvSpPr>
        <p:spPr>
          <a:xfrm>
            <a:off x="7951267" y="1222684"/>
            <a:ext cx="2811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 cytometry subpopulations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29164-A90E-CF00-5912-3EBF6E3B6818}"/>
              </a:ext>
            </a:extLst>
          </p:cNvPr>
          <p:cNvGrpSpPr/>
          <p:nvPr/>
        </p:nvGrpSpPr>
        <p:grpSpPr>
          <a:xfrm>
            <a:off x="10895581" y="1924918"/>
            <a:ext cx="1274076" cy="1091100"/>
            <a:chOff x="4557377" y="839898"/>
            <a:chExt cx="1698768" cy="145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F5FE51-FD71-DF6C-B6A8-3E89610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77" y="839898"/>
              <a:ext cx="1468573" cy="9790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7253E-6CB5-9047-148C-D99D5CC616A9}"/>
                </a:ext>
              </a:extLst>
            </p:cNvPr>
            <p:cNvSpPr txBox="1"/>
            <p:nvPr/>
          </p:nvSpPr>
          <p:spPr>
            <a:xfrm>
              <a:off x="4674516" y="1894589"/>
              <a:ext cx="158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2B144-C4B0-429A-7047-FCEFF502207E}"/>
              </a:ext>
            </a:extLst>
          </p:cNvPr>
          <p:cNvGrpSpPr/>
          <p:nvPr/>
        </p:nvGrpSpPr>
        <p:grpSpPr>
          <a:xfrm>
            <a:off x="8673986" y="3226833"/>
            <a:ext cx="1309879" cy="1015325"/>
            <a:chOff x="1574549" y="2443378"/>
            <a:chExt cx="1746506" cy="13537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DCFE8-3FF7-276B-40D9-4A0BBB38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4549" y="2443378"/>
              <a:ext cx="1562687" cy="104179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8F75BA-D2D7-2D5C-39D2-7C04CC555A85}"/>
                </a:ext>
              </a:extLst>
            </p:cNvPr>
            <p:cNvSpPr txBox="1"/>
            <p:nvPr/>
          </p:nvSpPr>
          <p:spPr>
            <a:xfrm>
              <a:off x="1739425" y="3397036"/>
              <a:ext cx="15816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5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24118-8CCE-4E25-48E5-054C5E53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6" b="52609"/>
          <a:stretch/>
        </p:blipFill>
        <p:spPr>
          <a:xfrm>
            <a:off x="9667222" y="980189"/>
            <a:ext cx="1891015" cy="4897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1BD19-9286-936A-8278-01BA2067B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529" y="84424"/>
            <a:ext cx="1523385" cy="1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D4C-D2C1-5EDE-4E42-175ED929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0" b="50000"/>
          <a:stretch/>
        </p:blipFill>
        <p:spPr>
          <a:xfrm>
            <a:off x="8749199" y="736765"/>
            <a:ext cx="3074182" cy="5594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96913-D4AF-F83E-C0AA-5EF242362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32" y="20572"/>
            <a:ext cx="1523385" cy="1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6938-D9AE-EADF-C1E6-A988A1A0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88" y="736765"/>
            <a:ext cx="3253450" cy="5198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1937EC-3C17-63D7-FF3E-99335A5C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32" y="20572"/>
            <a:ext cx="1523385" cy="1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26" y="233888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66" y="3034748"/>
            <a:ext cx="3630527" cy="2722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34516-4325-8C46-8BAA-2317EA056E22}"/>
              </a:ext>
            </a:extLst>
          </p:cNvPr>
          <p:cNvSpPr txBox="1"/>
          <p:nvPr/>
        </p:nvSpPr>
        <p:spPr>
          <a:xfrm>
            <a:off x="1720896" y="1595336"/>
            <a:ext cx="3715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</a:t>
            </a:r>
            <a:r>
              <a:rPr lang="en-US" sz="1350" dirty="0" err="1"/>
              <a:t>Bh</a:t>
            </a:r>
            <a:r>
              <a:rPr lang="en-US" sz="1350" dirty="0"/>
              <a:t> WC+4mM trehalose (time in h)</a:t>
            </a:r>
          </a:p>
        </p:txBody>
      </p:sp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BFBD35FC-451F-CA44-F68A-E7D1DBE7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7" y="43774"/>
            <a:ext cx="761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0127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8" y="213264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0127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8" y="213264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97" y="314844"/>
            <a:ext cx="5542600" cy="3108875"/>
          </a:xfrm>
          <a:prstGeom prst="rect">
            <a:avLst/>
          </a:prstGeom>
        </p:spPr>
      </p:pic>
      <p:pic>
        <p:nvPicPr>
          <p:cNvPr id="2" name="Picture 1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283A4C78-0D96-DE7C-79A8-44DDFE48B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62" y="3704304"/>
            <a:ext cx="3118263" cy="2078842"/>
          </a:xfrm>
          <a:prstGeom prst="rect">
            <a:avLst/>
          </a:prstGeom>
        </p:spPr>
      </p:pic>
      <p:pic>
        <p:nvPicPr>
          <p:cNvPr id="3" name="Picture 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01DDD9B-1035-808D-32AB-56616F2E45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3704303"/>
            <a:ext cx="3118265" cy="207884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A4731D96-3C85-1D49-2C47-951ACF90AD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58" y="2761571"/>
            <a:ext cx="2336000" cy="66742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D04E00EF-2FC0-941C-26E3-AE72C00AAF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5" y="2926986"/>
            <a:ext cx="2342095" cy="629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93CF976C-3B6C-154C-0352-0AFBA99B9C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0" y="3150754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9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0127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58" y="213264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97" y="314844"/>
            <a:ext cx="5542600" cy="3108875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A4731D96-3C85-1D49-2C47-951ACF90AD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58" y="2761571"/>
            <a:ext cx="2336000" cy="66742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D04E00EF-2FC0-941C-26E3-AE72C00AAF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5" y="2926986"/>
            <a:ext cx="2342095" cy="629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93CF976C-3B6C-154C-0352-0AFBA99B9CC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0" y="3150754"/>
            <a:ext cx="815238" cy="213333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 title="IguanaTex Bitmap Display">
            <a:extLst>
              <a:ext uri="{FF2B5EF4-FFF2-40B4-BE49-F238E27FC236}">
                <a16:creationId xmlns:a16="http://schemas.microsoft.com/office/drawing/2014/main" id="{10AA0A46-4A91-6233-8D80-C4FAD5164C2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19" y="3974275"/>
            <a:ext cx="8249904" cy="455619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 title="IguanaTex Bitmap Display">
            <a:extLst>
              <a:ext uri="{FF2B5EF4-FFF2-40B4-BE49-F238E27FC236}">
                <a16:creationId xmlns:a16="http://schemas.microsoft.com/office/drawing/2014/main" id="{9C4FFEB2-5689-32FF-EF2B-719B60B6A0A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7" y="4852188"/>
            <a:ext cx="4213333" cy="6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97" y="314844"/>
            <a:ext cx="5542600" cy="310887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\frac{ds_1}{dt} = -(\gamma_{x_a, s_1})(\frac{s_1}{s_1 + K_{x_a,s_1}})(\xi_{x_a} \space \mu max_{x_a}x_a)$ &#10;&#10;\end{document}" title="IguanaTex Bitmap Display">
            <a:extLst>
              <a:ext uri="{FF2B5EF4-FFF2-40B4-BE49-F238E27FC236}">
                <a16:creationId xmlns:a16="http://schemas.microsoft.com/office/drawing/2014/main" id="{CFAB7684-061D-1084-3A8D-5C5A43E8B7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55" y="390187"/>
            <a:ext cx="4603428" cy="3779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 title="IguanaTex Bitmap Display">
            <a:extLst>
              <a:ext uri="{FF2B5EF4-FFF2-40B4-BE49-F238E27FC236}">
                <a16:creationId xmlns:a16="http://schemas.microsoft.com/office/drawing/2014/main" id="{C88DFE34-6235-137B-67E8-35392898D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423719"/>
            <a:ext cx="9353143" cy="45561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 title="IguanaTex Bitmap Display">
            <a:extLst>
              <a:ext uri="{FF2B5EF4-FFF2-40B4-BE49-F238E27FC236}">
                <a16:creationId xmlns:a16="http://schemas.microsoft.com/office/drawing/2014/main" id="{A920B452-2129-5144-00FA-F2BA44C659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4295913"/>
            <a:ext cx="6307047" cy="45561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frac{ds_5}{dt} = (\frac{s_1}{s_1 + k_{x_a,s1}})(\xi_{x_a} \space \mu max_{x_a} x_a)$ &#10;&#10;&#10;\end{document}" title="IguanaTex Bitmap Display">
            <a:extLst>
              <a:ext uri="{FF2B5EF4-FFF2-40B4-BE49-F238E27FC236}">
                <a16:creationId xmlns:a16="http://schemas.microsoft.com/office/drawing/2014/main" id="{B2F7808F-3CF6-1700-8C67-73454999F4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5168107"/>
            <a:ext cx="3512381" cy="3657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 title="IguanaTex Bitmap Display">
            <a:extLst>
              <a:ext uri="{FF2B5EF4-FFF2-40B4-BE49-F238E27FC236}">
                <a16:creationId xmlns:a16="http://schemas.microsoft.com/office/drawing/2014/main" id="{3C861A2A-FD91-E750-104B-464423C20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5703055"/>
            <a:ext cx="7776001" cy="455619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 title="IguanaTex Bitmap Display">
            <a:extLst>
              <a:ext uri="{FF2B5EF4-FFF2-40B4-BE49-F238E27FC236}">
                <a16:creationId xmlns:a16="http://schemas.microsoft.com/office/drawing/2014/main" id="{70A1B763-A213-8B7A-954A-82880C2163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7" y="6327908"/>
            <a:ext cx="8205718" cy="4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9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377DB-9A38-F198-A268-DC94BE4C5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25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A12952-E7FE-D9B8-A628-CF440D28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292" y="71990"/>
            <a:ext cx="1393562" cy="1670596"/>
          </a:xfrm>
          <a:prstGeom prst="rect">
            <a:avLst/>
          </a:prstGeom>
        </p:spPr>
      </p:pic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8" t="1936" r="81505" b="46024"/>
          <a:stretch/>
        </p:blipFill>
        <p:spPr>
          <a:xfrm>
            <a:off x="2946399" y="1405358"/>
            <a:ext cx="1747521" cy="3568862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8F74DBC2-4D0C-FBDC-BDD2-7FCE6B93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5" t="-2953" r="59335" b="50913"/>
          <a:stretch/>
        </p:blipFill>
        <p:spPr>
          <a:xfrm>
            <a:off x="2875279" y="1100558"/>
            <a:ext cx="1899921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35D5E5DB-E7C2-DE72-95AA-E6A4CC6A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44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0" t="-1916" r="29362" b="49876"/>
          <a:stretch/>
        </p:blipFill>
        <p:spPr>
          <a:xfrm>
            <a:off x="2801331" y="1110718"/>
            <a:ext cx="2513636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C21288F5-80C3-A74B-67F0-3AC3BC73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t="-1323" r="-118" b="49283"/>
          <a:stretch/>
        </p:blipFill>
        <p:spPr>
          <a:xfrm>
            <a:off x="2801331" y="1110718"/>
            <a:ext cx="2513636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6" name="Picture 5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E3783BFB-EC0D-3904-EAE3-A2E3B01B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5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4" name="Picture 3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034BB5C-7B13-5988-E190-98026771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1088019" y="1221128"/>
            <a:ext cx="4271059" cy="3327722"/>
          </a:xfrm>
          <a:prstGeom prst="rect">
            <a:avLst/>
          </a:prstGeom>
        </p:spPr>
      </p:pic>
      <p:pic>
        <p:nvPicPr>
          <p:cNvPr id="8" name="Picture 7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98B0AB87-64CE-AC31-150A-36EF77EB5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30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 with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Bt</a:t>
            </a:r>
            <a:r>
              <a:rPr lang="en-US" dirty="0"/>
              <a:t>, and Ri</a:t>
            </a:r>
          </a:p>
        </p:txBody>
      </p:sp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2" name="Picture 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F1EA198E-D490-0714-812B-7BC9061C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874"/>
            <a:ext cx="2174240" cy="3042463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A9B3C01-25AB-D34E-D89C-75B55D49E55A}"/>
              </a:ext>
            </a:extLst>
          </p:cNvPr>
          <p:cNvCxnSpPr>
            <a:cxnSpLocks/>
          </p:cNvCxnSpPr>
          <p:nvPr/>
        </p:nvCxnSpPr>
        <p:spPr>
          <a:xfrm rot="10800000">
            <a:off x="1696720" y="670560"/>
            <a:ext cx="6350000" cy="4551680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33F7C2-B284-065D-5D81-977306B59248}"/>
              </a:ext>
            </a:extLst>
          </p:cNvPr>
          <p:cNvCxnSpPr>
            <a:cxnSpLocks/>
          </p:cNvCxnSpPr>
          <p:nvPr/>
        </p:nvCxnSpPr>
        <p:spPr>
          <a:xfrm rot="10800000">
            <a:off x="579120" y="1943949"/>
            <a:ext cx="7101840" cy="33848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15" y="0"/>
            <a:ext cx="3627126" cy="2720345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1" y="3065441"/>
            <a:ext cx="3573727" cy="26802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ght, design, art&#10;&#10;Description automatically generated">
            <a:extLst>
              <a:ext uri="{FF2B5EF4-FFF2-40B4-BE49-F238E27FC236}">
                <a16:creationId xmlns:a16="http://schemas.microsoft.com/office/drawing/2014/main" id="{3335B297-8D20-13EC-7652-0DC575BC8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38" y="256220"/>
            <a:ext cx="5071882" cy="3328423"/>
          </a:xfrm>
          <a:prstGeom prst="rect">
            <a:avLst/>
          </a:prstGeom>
        </p:spPr>
      </p:pic>
      <p:pic>
        <p:nvPicPr>
          <p:cNvPr id="6" name="Picture 5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340E2F5E-D3EA-B3B4-BFF6-0669A1E14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407680" y="3355404"/>
            <a:ext cx="4271059" cy="3327722"/>
          </a:xfrm>
          <a:prstGeom prst="rect">
            <a:avLst/>
          </a:prstGeom>
        </p:spPr>
      </p:pic>
      <p:pic>
        <p:nvPicPr>
          <p:cNvPr id="7" name="Picture 6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D14FBFF9-810E-EE48-54EB-2F8CEA2F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874"/>
            <a:ext cx="2174240" cy="30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5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E4461DE-ECB9-C67B-92DA-1D44D9AA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" y="424208"/>
            <a:ext cx="2963119" cy="2222339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086595B-F586-CAA7-6306-4C95B8F2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82" y="424208"/>
            <a:ext cx="2963119" cy="22223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64A7966-6EA4-3CF4-84C1-51A7246EC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66" y="424207"/>
            <a:ext cx="2963120" cy="2222340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D8CD80-74ED-4646-B088-4D4CEB8D0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51" y="424208"/>
            <a:ext cx="2963119" cy="222233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C7F0C7-0E4E-0AA2-B1CB-29D357FDB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88"/>
            <a:ext cx="2963119" cy="2222339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A07E14-AEE6-6D85-6CA9-336EDE223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06" y="3221888"/>
            <a:ext cx="2963119" cy="22223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533E7B0-BF9A-77EE-3E89-828A7CAA5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12" y="3221888"/>
            <a:ext cx="2963119" cy="2222339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34B666C-7100-A96B-1EC5-6C0823983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19" y="3221888"/>
            <a:ext cx="2963119" cy="22223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75CA4AD-9937-0773-5242-48C917C0E16C}"/>
              </a:ext>
            </a:extLst>
          </p:cNvPr>
          <p:cNvSpPr txBox="1"/>
          <p:nvPr/>
        </p:nvSpPr>
        <p:spPr>
          <a:xfrm>
            <a:off x="798653" y="57526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1h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DAA11-A91D-CEBF-2FB2-087FCC66D6D4}"/>
              </a:ext>
            </a:extLst>
          </p:cNvPr>
          <p:cNvSpPr txBox="1"/>
          <p:nvPr/>
        </p:nvSpPr>
        <p:spPr>
          <a:xfrm>
            <a:off x="38277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10h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685D6-381C-D091-E99F-B84DC8440F2A}"/>
              </a:ext>
            </a:extLst>
          </p:cNvPr>
          <p:cNvSpPr txBox="1"/>
          <p:nvPr/>
        </p:nvSpPr>
        <p:spPr>
          <a:xfrm>
            <a:off x="68762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20h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2E545B-175B-2848-0AFE-3365E4D6B526}"/>
              </a:ext>
            </a:extLst>
          </p:cNvPr>
          <p:cNvSpPr txBox="1"/>
          <p:nvPr/>
        </p:nvSpPr>
        <p:spPr>
          <a:xfrm>
            <a:off x="99247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30h</a:t>
            </a:r>
          </a:p>
        </p:txBody>
      </p: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9E0BD0-A5BF-80B1-2D63-C56FD3AD6B36}"/>
              </a:ext>
            </a:extLst>
          </p:cNvPr>
          <p:cNvGrpSpPr/>
          <p:nvPr/>
        </p:nvGrpSpPr>
        <p:grpSpPr>
          <a:xfrm>
            <a:off x="4038013" y="293434"/>
            <a:ext cx="8153987" cy="6115490"/>
            <a:chOff x="3986124" y="371255"/>
            <a:chExt cx="8153987" cy="6115490"/>
          </a:xfrm>
        </p:grpSpPr>
        <p:pic>
          <p:nvPicPr>
            <p:cNvPr id="5" name="Picture 4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8E1D8134-0BD8-3879-FF26-BD4DE322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D7AAE-8C20-2149-862D-9F6E555EA307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87F3DE-3197-E1CA-EDAF-CF67D7EB2FC7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194553" y="97276"/>
            <a:ext cx="316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&amp; ecological memory</a:t>
            </a:r>
          </a:p>
        </p:txBody>
      </p: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CEB5CED1-B87E-0A76-B0E8-931ECB34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407680" y="3355404"/>
            <a:ext cx="4271059" cy="3327722"/>
          </a:xfrm>
          <a:prstGeom prst="rect">
            <a:avLst/>
          </a:prstGeom>
        </p:spPr>
      </p:pic>
      <p:pic>
        <p:nvPicPr>
          <p:cNvPr id="6" name="Picture 5" descr="A picture containing text, screenshot, parallel, rectangle&#10;&#10;Description automatically generated">
            <a:extLst>
              <a:ext uri="{FF2B5EF4-FFF2-40B4-BE49-F238E27FC236}">
                <a16:creationId xmlns:a16="http://schemas.microsoft.com/office/drawing/2014/main" id="{372F4297-E6A3-54D9-CE8F-0AD68C70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14" y="1775455"/>
            <a:ext cx="5852172" cy="438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BD2F-D10E-06A3-C60B-9AEF41E490D1}"/>
              </a:ext>
            </a:extLst>
          </p:cNvPr>
          <p:cNvSpPr txBox="1"/>
          <p:nvPr/>
        </p:nvSpPr>
        <p:spPr>
          <a:xfrm>
            <a:off x="830580" y="1920240"/>
            <a:ext cx="25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has a 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250660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1213688" y="361453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" y="0"/>
            <a:ext cx="7525916" cy="5756623"/>
          </a:xfrm>
          <a:prstGeom prst="rect">
            <a:avLst/>
          </a:prstGeom>
        </p:spPr>
      </p:pic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3861C7C-062D-03E8-D021-00E591E8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19" y="0"/>
            <a:ext cx="5784103" cy="6858000"/>
          </a:xfrm>
          <a:prstGeom prst="rect">
            <a:avLst/>
          </a:prstGeom>
        </p:spPr>
      </p:pic>
      <p:pic>
        <p:nvPicPr>
          <p:cNvPr id="9" name="Picture 8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3D93D4BC-2F88-0325-C878-C7BBD8E26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20" y="0"/>
            <a:ext cx="5110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20049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59.992"/>
  <p:tag name="OUTPUTTYPE" val="PNG"/>
  <p:tag name="IGUANATEXVERSION" val="160"/>
  <p:tag name="LATEXADDIN" val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/>
  <p:tag name="IGUANATEXSIZE" val="20"/>
  <p:tag name="IGUANATEXCURSOR" val="28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073.491"/>
  <p:tag name="OUTPUTTYPE" val="PNG"/>
  <p:tag name="IGUANATEXVERSION" val="160"/>
  <p:tag name="LATEXADDIN" val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265.467"/>
  <p:tag name="OUTPUTTYPE" val="PNG"/>
  <p:tag name="IGUANATEXVERSION" val="160"/>
  <p:tag name="LATEXADDIN" val="\documentclass{article}&#10;\usepackage{amsmath}&#10;\pagestyle{empty}&#10;\begin{document}&#10;&#10;&#10;$\frac{ds_1}{dt} = -(\gamma_{x_a, s_1})(\frac{s_1}{s_1 + K_{x_a,s_1}})(\xi_{x_a} \space \mu max_{x_a}x_a)$ &#10;&#10;\end{document}"/>
  <p:tag name="IGUANATEXSIZE" val="20"/>
  <p:tag name="IGUANATEXCURSOR" val="18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602.925"/>
  <p:tag name="OUTPUTTYPE" val="PNG"/>
  <p:tag name="IGUANATEXVERSION" val="160"/>
  <p:tag name="LATEXADDIN" val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/>
  <p:tag name="IGUANATEXSIZE" val="20"/>
  <p:tag name="IGUANATEXCURSOR" val="30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03.862"/>
  <p:tag name="OUTPUTTYPE" val="PNG"/>
  <p:tag name="IGUANATEXVERSION" val="160"/>
  <p:tag name="LATEXADDIN" val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1728.534"/>
  <p:tag name="OUTPUTTYPE" val="PNG"/>
  <p:tag name="IGUANATEXVERSION" val="160"/>
  <p:tag name="LATEXADDIN" val="\documentclass{article}&#10;\usepackage{amsmath}&#10;\pagestyle{empty}&#10;\begin{document}&#10;&#10;$\frac{ds_5}{dt} = (\frac{s_1}{s_1 + k_{x_a,s1}})(\xi_{x_a} \space \mu max_{x_a} x_a)$ 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826.772"/>
  <p:tag name="OUTPUTTYPE" val="PNG"/>
  <p:tag name="IGUANATEXVERSION" val="160"/>
  <p:tag name="LATEXADDIN" val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38.245"/>
  <p:tag name="OUTPUTTYPE" val="PNG"/>
  <p:tag name="IGUANATEXVERSION" val="160"/>
  <p:tag name="LATEXADDIN" val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/>
  <p:tag name="IGUANATEXSIZE" val="20"/>
  <p:tag name="IGUANATEXCURSOR" val="28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6908</TotalTime>
  <Words>130</Words>
  <Application>Microsoft Office PowerPoint</Application>
  <PresentationFormat>Widescreen</PresentationFormat>
  <Paragraphs>44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2023-05-26T08:52:24Z</dcterms:modified>
</cp:coreProperties>
</file>